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75CD1A-0B3D-459B-811B-18183D3138F9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B92AE1-C128-4ACC-A6BB-8B81828BBD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u-HU" sz="9600" b="1" dirty="0" smtClean="0">
                <a:solidFill>
                  <a:schemeClr val="accent1">
                    <a:lumMod val="75000"/>
                  </a:schemeClr>
                </a:solidFill>
              </a:rPr>
              <a:t>Loopy</a:t>
            </a:r>
            <a:endParaRPr lang="en-US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8062912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rgbClr val="00FFFF"/>
                </a:solidFill>
              </a:rPr>
              <a:t>Create music by layering looped recordings of singing, </a:t>
            </a:r>
            <a:r>
              <a:rPr lang="en-US" b="1" dirty="0" err="1" smtClean="0">
                <a:solidFill>
                  <a:srgbClr val="00FFFF"/>
                </a:solidFill>
              </a:rPr>
              <a:t>beatboxing</a:t>
            </a:r>
            <a:r>
              <a:rPr lang="en-US" b="1" dirty="0" smtClean="0">
                <a:solidFill>
                  <a:srgbClr val="00FFFF"/>
                </a:solidFill>
              </a:rPr>
              <a:t>, or playing an instrument with a savvy, sophisticated, tactile </a:t>
            </a:r>
            <a:r>
              <a:rPr lang="en-US" b="1" dirty="0" err="1" smtClean="0">
                <a:solidFill>
                  <a:srgbClr val="00FFFF"/>
                </a:solidFill>
              </a:rPr>
              <a:t>looper</a:t>
            </a:r>
            <a:r>
              <a:rPr lang="en-US" b="1" dirty="0" smtClean="0">
                <a:solidFill>
                  <a:srgbClr val="00FFFF"/>
                </a:solidFill>
              </a:rPr>
              <a:t>.</a:t>
            </a:r>
            <a:endParaRPr lang="en-US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Loopy combines power with simplicity.</a:t>
            </a:r>
            <a:endParaRPr lang="en-US" dirty="0"/>
          </a:p>
        </p:txBody>
      </p:sp>
      <p:pic>
        <p:nvPicPr>
          <p:cNvPr id="9" name="Content Placeholder 8" descr="loopy-iphone-ip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748" y="1882775"/>
            <a:ext cx="6368503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Features: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fontScale="47500" lnSpcReduction="20000"/>
          </a:bodyPr>
          <a:lstStyle/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Six, nine or </a:t>
            </a:r>
            <a:r>
              <a:rPr lang="en-US" b="1" dirty="0" err="1" smtClean="0">
                <a:solidFill>
                  <a:srgbClr val="00FFFF"/>
                </a:solidFill>
              </a:rPr>
              <a:t>twelve</a:t>
            </a:r>
            <a:r>
              <a:rPr lang="en-US" dirty="0" err="1" smtClean="0">
                <a:solidFill>
                  <a:srgbClr val="00FFFF"/>
                </a:solidFill>
              </a:rPr>
              <a:t>beautifully</a:t>
            </a:r>
            <a:r>
              <a:rPr lang="en-US" dirty="0" smtClean="0">
                <a:solidFill>
                  <a:srgbClr val="00FFFF"/>
                </a:solidFill>
              </a:rPr>
              <a:t> rendered loops.</a:t>
            </a: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Count-in, count-out, auto-fade, and record chaining</a:t>
            </a:r>
            <a:r>
              <a:rPr lang="en-US" dirty="0" smtClean="0">
                <a:solidFill>
                  <a:srgbClr val="00FFFF"/>
                </a:solidFill>
              </a:rPr>
              <a:t>, to keep your hands free</a:t>
            </a: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Overdub</a:t>
            </a:r>
            <a:r>
              <a:rPr lang="en-US" dirty="0" smtClean="0">
                <a:solidFill>
                  <a:srgbClr val="00FFFF"/>
                </a:solidFill>
              </a:rPr>
              <a:t>, to construct complex </a:t>
            </a:r>
            <a:r>
              <a:rPr lang="en-US" dirty="0" err="1" smtClean="0">
                <a:solidFill>
                  <a:srgbClr val="00FFFF"/>
                </a:solidFill>
              </a:rPr>
              <a:t>soundscapes</a:t>
            </a:r>
            <a:r>
              <a:rPr lang="en-US" dirty="0" smtClean="0">
                <a:solidFill>
                  <a:srgbClr val="00FFFF"/>
                </a:solidFill>
              </a:rPr>
              <a:t> from many layers</a:t>
            </a: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Merge tracks</a:t>
            </a:r>
            <a:r>
              <a:rPr lang="en-US" dirty="0" smtClean="0">
                <a:solidFill>
                  <a:srgbClr val="00FFFF"/>
                </a:solidFill>
              </a:rPr>
              <a:t> by dragging one onto another</a:t>
            </a:r>
          </a:p>
          <a:p>
            <a:pPr fontAlgn="ctr"/>
            <a:r>
              <a:rPr lang="en-US" dirty="0" smtClean="0">
                <a:solidFill>
                  <a:srgbClr val="00FFFF"/>
                </a:solidFill>
              </a:rPr>
              <a:t>Tracks of </a:t>
            </a:r>
            <a:r>
              <a:rPr lang="en-US" b="1" dirty="0" smtClean="0">
                <a:solidFill>
                  <a:srgbClr val="00FFFF"/>
                </a:solidFill>
              </a:rPr>
              <a:t>any multiple or fraction</a:t>
            </a:r>
            <a:r>
              <a:rPr lang="en-US" dirty="0" smtClean="0">
                <a:solidFill>
                  <a:srgbClr val="00FFFF"/>
                </a:solidFill>
              </a:rPr>
              <a:t> of a beat</a:t>
            </a:r>
          </a:p>
          <a:p>
            <a:pPr fontAlgn="ctr"/>
            <a:r>
              <a:rPr lang="en-US" dirty="0" smtClean="0">
                <a:solidFill>
                  <a:srgbClr val="00FFFF"/>
                </a:solidFill>
              </a:rPr>
              <a:t>Audio and visual </a:t>
            </a:r>
            <a:r>
              <a:rPr lang="en-US" b="1" dirty="0" smtClean="0">
                <a:solidFill>
                  <a:srgbClr val="00FFFF"/>
                </a:solidFill>
              </a:rPr>
              <a:t>metronome</a:t>
            </a:r>
            <a:r>
              <a:rPr lang="en-US" dirty="0" smtClean="0">
                <a:solidFill>
                  <a:srgbClr val="00FFFF"/>
                </a:solidFill>
              </a:rPr>
              <a:t>, in any time signature</a:t>
            </a: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Fully trainable MIDI control</a:t>
            </a:r>
            <a:r>
              <a:rPr lang="en-US" dirty="0" smtClean="0">
                <a:solidFill>
                  <a:srgbClr val="00FFFF"/>
                </a:solidFill>
              </a:rPr>
              <a:t> and </a:t>
            </a:r>
            <a:r>
              <a:rPr lang="en-US" b="1" dirty="0" smtClean="0">
                <a:solidFill>
                  <a:srgbClr val="00FFFF"/>
                </a:solidFill>
              </a:rPr>
              <a:t>MIDI clock</a:t>
            </a:r>
            <a:r>
              <a:rPr lang="en-US" dirty="0" smtClean="0">
                <a:solidFill>
                  <a:srgbClr val="00FFFF"/>
                </a:solidFill>
              </a:rPr>
              <a:t> send/receive</a:t>
            </a: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Import</a:t>
            </a:r>
            <a:r>
              <a:rPr lang="en-US" dirty="0" smtClean="0">
                <a:solidFill>
                  <a:srgbClr val="00FFFF"/>
                </a:solidFill>
              </a:rPr>
              <a:t> and export loops with your computer via iTunes</a:t>
            </a:r>
          </a:p>
          <a:p>
            <a:pPr fontAlgn="ctr"/>
            <a:r>
              <a:rPr lang="en-US" dirty="0" smtClean="0">
                <a:solidFill>
                  <a:srgbClr val="00FFFF"/>
                </a:solidFill>
              </a:rPr>
              <a:t>Integrated </a:t>
            </a:r>
            <a:r>
              <a:rPr lang="en-US" b="1" dirty="0" smtClean="0">
                <a:solidFill>
                  <a:srgbClr val="00FFFF"/>
                </a:solidFill>
              </a:rPr>
              <a:t>Audio Copy and Paste</a:t>
            </a:r>
            <a:r>
              <a:rPr lang="en-US" dirty="0" smtClean="0">
                <a:solidFill>
                  <a:srgbClr val="00FFFF"/>
                </a:solidFill>
              </a:rPr>
              <a:t>, and </a:t>
            </a:r>
            <a:r>
              <a:rPr lang="en-US" b="1" dirty="0" err="1" smtClean="0">
                <a:solidFill>
                  <a:srgbClr val="00FFFF"/>
                </a:solidFill>
              </a:rPr>
              <a:t>Audiobus</a:t>
            </a:r>
            <a:r>
              <a:rPr lang="en-US" b="1" dirty="0" smtClean="0">
                <a:solidFill>
                  <a:srgbClr val="00FFFF"/>
                </a:solidFill>
              </a:rPr>
              <a:t> support</a:t>
            </a:r>
            <a:endParaRPr lang="en-US" dirty="0" smtClean="0">
              <a:solidFill>
                <a:srgbClr val="00FFFF"/>
              </a:solidFill>
            </a:endParaRPr>
          </a:p>
          <a:p>
            <a:pPr fontAlgn="ctr"/>
            <a:r>
              <a:rPr lang="en-US" dirty="0" smtClean="0">
                <a:solidFill>
                  <a:srgbClr val="00FFFF"/>
                </a:solidFill>
              </a:rPr>
              <a:t>Imported/pasted loops automatically </a:t>
            </a:r>
            <a:r>
              <a:rPr lang="en-US" b="1" dirty="0" smtClean="0">
                <a:solidFill>
                  <a:srgbClr val="00FFFF"/>
                </a:solidFill>
              </a:rPr>
              <a:t>scaled to fit</a:t>
            </a:r>
            <a:r>
              <a:rPr lang="en-US" dirty="0" smtClean="0">
                <a:solidFill>
                  <a:srgbClr val="00FFFF"/>
                </a:solidFill>
              </a:rPr>
              <a:t> the beat</a:t>
            </a: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Full stereo</a:t>
            </a:r>
            <a:r>
              <a:rPr lang="en-US" dirty="0" smtClean="0">
                <a:solidFill>
                  <a:srgbClr val="00FFFF"/>
                </a:solidFill>
              </a:rPr>
              <a:t> audio, with per-track pan controls</a:t>
            </a:r>
          </a:p>
          <a:p>
            <a:pPr fontAlgn="ctr"/>
            <a:r>
              <a:rPr lang="en-US" dirty="0" smtClean="0">
                <a:solidFill>
                  <a:srgbClr val="00FFFF"/>
                </a:solidFill>
              </a:rPr>
              <a:t>Live, </a:t>
            </a:r>
            <a:r>
              <a:rPr lang="en-US" b="1" dirty="0" smtClean="0">
                <a:solidFill>
                  <a:srgbClr val="00FFFF"/>
                </a:solidFill>
              </a:rPr>
              <a:t>dynamic tempo controls</a:t>
            </a:r>
            <a:endParaRPr lang="en-US" dirty="0" smtClean="0">
              <a:solidFill>
                <a:srgbClr val="00FFFF"/>
              </a:solidFill>
            </a:endParaRP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Dynamic time shifting</a:t>
            </a:r>
            <a:r>
              <a:rPr lang="en-US" dirty="0" smtClean="0">
                <a:solidFill>
                  <a:srgbClr val="00FFFF"/>
                </a:solidFill>
              </a:rPr>
              <a:t>: Twist tracks to fix up timing</a:t>
            </a:r>
          </a:p>
          <a:p>
            <a:pPr fontAlgn="ctr"/>
            <a:r>
              <a:rPr lang="en-US" dirty="0" smtClean="0">
                <a:solidFill>
                  <a:srgbClr val="00FFFF"/>
                </a:solidFill>
              </a:rPr>
              <a:t>Full-featured </a:t>
            </a:r>
            <a:r>
              <a:rPr lang="en-US" b="1" dirty="0" smtClean="0">
                <a:solidFill>
                  <a:srgbClr val="00FFFF"/>
                </a:solidFill>
              </a:rPr>
              <a:t>noise gate</a:t>
            </a:r>
            <a:r>
              <a:rPr lang="en-US" dirty="0" smtClean="0">
                <a:solidFill>
                  <a:srgbClr val="00FFFF"/>
                </a:solidFill>
              </a:rPr>
              <a:t> and expander</a:t>
            </a: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Record</a:t>
            </a:r>
            <a:r>
              <a:rPr lang="en-US" dirty="0" smtClean="0">
                <a:solidFill>
                  <a:srgbClr val="00FFFF"/>
                </a:solidFill>
              </a:rPr>
              <a:t> whole performances with in-app session recording</a:t>
            </a:r>
          </a:p>
          <a:p>
            <a:pPr fontAlgn="ctr"/>
            <a:r>
              <a:rPr lang="en-US" dirty="0" smtClean="0">
                <a:solidFill>
                  <a:srgbClr val="00FFFF"/>
                </a:solidFill>
              </a:rPr>
              <a:t>Share loops and session recordings via </a:t>
            </a:r>
            <a:r>
              <a:rPr lang="en-US" b="1" dirty="0" err="1" smtClean="0">
                <a:solidFill>
                  <a:srgbClr val="00FFFF"/>
                </a:solidFill>
              </a:rPr>
              <a:t>SoundCloud</a:t>
            </a:r>
            <a:r>
              <a:rPr lang="en-US" b="1" dirty="0" smtClean="0">
                <a:solidFill>
                  <a:srgbClr val="00FFFF"/>
                </a:solidFill>
              </a:rPr>
              <a:t>, Twitter and </a:t>
            </a:r>
            <a:r>
              <a:rPr lang="en-US" b="1" dirty="0" err="1" smtClean="0">
                <a:solidFill>
                  <a:srgbClr val="00FFFF"/>
                </a:solidFill>
              </a:rPr>
              <a:t>Facebook</a:t>
            </a:r>
            <a:endParaRPr lang="en-US" dirty="0" smtClean="0">
              <a:solidFill>
                <a:srgbClr val="00FFFF"/>
              </a:solidFill>
            </a:endParaRPr>
          </a:p>
          <a:p>
            <a:pPr fontAlgn="ctr"/>
            <a:r>
              <a:rPr lang="en-US" dirty="0" smtClean="0">
                <a:solidFill>
                  <a:srgbClr val="00FFFF"/>
                </a:solidFill>
              </a:rPr>
              <a:t>Live </a:t>
            </a:r>
            <a:r>
              <a:rPr lang="en-US" b="1" dirty="0" smtClean="0">
                <a:solidFill>
                  <a:srgbClr val="00FFFF"/>
                </a:solidFill>
              </a:rPr>
              <a:t>reverse and decay effects</a:t>
            </a:r>
            <a:r>
              <a:rPr lang="en-US" dirty="0" smtClean="0">
                <a:solidFill>
                  <a:srgbClr val="00FFFF"/>
                </a:solidFill>
              </a:rPr>
              <a:t> for loops</a:t>
            </a:r>
          </a:p>
          <a:p>
            <a:pPr fontAlgn="ctr"/>
            <a:r>
              <a:rPr lang="en-US" b="1" dirty="0" smtClean="0">
                <a:solidFill>
                  <a:srgbClr val="00FFFF"/>
                </a:solidFill>
              </a:rPr>
              <a:t>Save and </a:t>
            </a:r>
            <a:r>
              <a:rPr lang="en-US" b="1" dirty="0" err="1" smtClean="0">
                <a:solidFill>
                  <a:srgbClr val="00FFFF"/>
                </a:solidFill>
              </a:rPr>
              <a:t>restore</a:t>
            </a:r>
            <a:r>
              <a:rPr lang="en-US" dirty="0" err="1" smtClean="0">
                <a:solidFill>
                  <a:srgbClr val="00FFFF"/>
                </a:solidFill>
              </a:rPr>
              <a:t>sessions</a:t>
            </a:r>
            <a:endParaRPr lang="en-US" dirty="0" smtClean="0">
              <a:solidFill>
                <a:srgbClr val="00FFFF"/>
              </a:solidFill>
            </a:endParaRPr>
          </a:p>
          <a:p>
            <a:endParaRPr lang="en-US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7200" dirty="0" smtClean="0"/>
              <a:t>Featured artists:</a:t>
            </a:r>
            <a:endParaRPr lang="en-US" sz="7200" dirty="0"/>
          </a:p>
        </p:txBody>
      </p:sp>
      <p:pic>
        <p:nvPicPr>
          <p:cNvPr id="4" name="Content Placeholder 3" descr="dubf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28800"/>
            <a:ext cx="8229600" cy="3170420"/>
          </a:xfrm>
        </p:spPr>
      </p:pic>
      <p:sp>
        <p:nvSpPr>
          <p:cNvPr id="7" name="TextBox 6"/>
          <p:cNvSpPr txBox="1"/>
          <p:nvPr/>
        </p:nvSpPr>
        <p:spPr>
          <a:xfrm>
            <a:off x="3733800" y="53340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solidFill>
                  <a:srgbClr val="00FFFF"/>
                </a:solidFill>
              </a:rPr>
              <a:t>Dub Fx</a:t>
            </a:r>
            <a:endParaRPr lang="en-US" sz="54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638800"/>
            <a:ext cx="8229600" cy="1399032"/>
          </a:xfrm>
        </p:spPr>
        <p:txBody>
          <a:bodyPr>
            <a:noAutofit/>
          </a:bodyPr>
          <a:lstStyle/>
          <a:p>
            <a:r>
              <a:rPr lang="en-US" sz="5400" b="1" dirty="0" err="1" smtClean="0"/>
              <a:t>Marcdetriumphe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sz="5400" dirty="0"/>
          </a:p>
        </p:txBody>
      </p:sp>
      <p:pic>
        <p:nvPicPr>
          <p:cNvPr id="4" name="Content Placeholder 3" descr="75013_314584181993398_122414814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838200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39903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Elijah Mc</a:t>
            </a:r>
            <a:br>
              <a:rPr lang="en-US" sz="5400" b="1" dirty="0" smtClean="0"/>
            </a:br>
            <a:endParaRPr lang="en-US" sz="5400" dirty="0"/>
          </a:p>
        </p:txBody>
      </p:sp>
      <p:pic>
        <p:nvPicPr>
          <p:cNvPr id="4" name="Content Placeholder 3" descr="elliotlock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880" y="1447800"/>
            <a:ext cx="6876239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68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Loopy</vt:lpstr>
      <vt:lpstr>Loopy combines power with simplicity.</vt:lpstr>
      <vt:lpstr>Features:</vt:lpstr>
      <vt:lpstr>Featured artists:</vt:lpstr>
      <vt:lpstr>Marcdetriumphe </vt:lpstr>
      <vt:lpstr>Elijah Mc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Loopy</dc:title>
  <dc:creator>user</dc:creator>
  <cp:lastModifiedBy>user</cp:lastModifiedBy>
  <cp:revision>4</cp:revision>
  <dcterms:created xsi:type="dcterms:W3CDTF">2018-05-26T09:26:42Z</dcterms:created>
  <dcterms:modified xsi:type="dcterms:W3CDTF">2018-05-26T10:04:02Z</dcterms:modified>
</cp:coreProperties>
</file>