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08" r:id="rId2"/>
  </p:sldMasterIdLst>
  <p:notesMasterIdLst>
    <p:notesMasterId r:id="rId8"/>
  </p:notesMasterIdLst>
  <p:handoutMasterIdLst>
    <p:handoutMasterId r:id="rId9"/>
  </p:handoutMasterIdLst>
  <p:sldIdLst>
    <p:sldId id="265" r:id="rId3"/>
    <p:sldId id="266" r:id="rId4"/>
    <p:sldId id="270" r:id="rId5"/>
    <p:sldId id="271" r:id="rId6"/>
    <p:sldId id="269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74" d="100"/>
          <a:sy n="74" d="100"/>
        </p:scale>
        <p:origin x="576" y="72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 showGuides="1">
      <p:cViewPr varScale="1">
        <p:scale>
          <a:sx n="79" d="100"/>
          <a:sy n="79" d="100"/>
        </p:scale>
        <p:origin x="3198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66C519-036B-4DA6-A694-1E1F23F13AEC}" type="datetimeFigureOut">
              <a:rPr lang="en-US" smtClean="0"/>
              <a:t>5/26/2018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FF60F2-B1C4-4AC8-AE96-977FA1A161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5457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6D4C3C-6B1F-45B7-AFEB-2BF6B7822D83}" type="datetimeFigureOut">
              <a:rPr lang="en-US" smtClean="0"/>
              <a:t>5/26/2018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4AA688-5D88-4E64-8DA4-B273BCB868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02780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C5B99-2B22-4F7D-9A5A-F9EAC424B548}" type="datetimeFigureOut">
              <a:rPr lang="en-US" smtClean="0"/>
              <a:t>5/26/2018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F616B-E734-48E2-82E2-02DF02FA5C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6598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C5B99-2B22-4F7D-9A5A-F9EAC424B548}" type="datetimeFigureOut">
              <a:rPr lang="en-US" smtClean="0"/>
              <a:t>5/26/2018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F616B-E734-48E2-82E2-02DF02FA5C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1728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C5B99-2B22-4F7D-9A5A-F9EAC424B548}" type="datetimeFigureOut">
              <a:rPr lang="en-US" smtClean="0"/>
              <a:t>5/26/2018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F616B-E734-48E2-82E2-02DF02FA5C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2176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C5B99-2B22-4F7D-9A5A-F9EAC424B548}" type="datetimeFigureOut">
              <a:rPr lang="en-US" smtClean="0"/>
              <a:t>5/26/2018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F616B-E734-48E2-82E2-02DF02FA5C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03014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C5B99-2B22-4F7D-9A5A-F9EAC424B548}" type="datetimeFigureOut">
              <a:rPr lang="en-US" smtClean="0"/>
              <a:t>5/26/2018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F616B-E734-48E2-82E2-02DF02FA5C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46384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C5B99-2B22-4F7D-9A5A-F9EAC424B548}" type="datetimeFigureOut">
              <a:rPr lang="en-US" smtClean="0"/>
              <a:t>5/26/2018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F616B-E734-48E2-82E2-02DF02FA5C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2130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C5B99-2B22-4F7D-9A5A-F9EAC424B548}" type="datetimeFigureOut">
              <a:rPr lang="en-US" smtClean="0"/>
              <a:t>5/26/2018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F616B-E734-48E2-82E2-02DF02FA5C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3199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C5B99-2B22-4F7D-9A5A-F9EAC424B548}" type="datetimeFigureOut">
              <a:rPr lang="en-US" smtClean="0"/>
              <a:t>5/26/2018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F616B-E734-48E2-82E2-02DF02FA5C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5103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C5B99-2B22-4F7D-9A5A-F9EAC424B548}" type="datetimeFigureOut">
              <a:rPr lang="en-US" smtClean="0"/>
              <a:t>5/26/2018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F616B-E734-48E2-82E2-02DF02FA5C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05446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C5B99-2B22-4F7D-9A5A-F9EAC424B548}" type="datetimeFigureOut">
              <a:rPr lang="en-US" smtClean="0"/>
              <a:t>5/26/2018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F616B-E734-48E2-82E2-02DF02FA5C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98692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C5B99-2B22-4F7D-9A5A-F9EAC424B548}" type="datetimeFigureOut">
              <a:rPr lang="en-US" smtClean="0"/>
              <a:t>5/26/2018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F616B-E734-48E2-82E2-02DF02FA5C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3830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DC5B99-2B22-4F7D-9A5A-F9EAC424B548}" type="datetimeFigureOut">
              <a:rPr lang="en-US" smtClean="0"/>
              <a:pPr/>
              <a:t>5/26/2018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9F616B-E734-48E2-82E2-02DF02FA5C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646597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JPyKC3EdZZg" TargetMode="Externa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Subtitle</a:t>
            </a:r>
            <a:endParaRPr lang="en-US" dirty="0"/>
          </a:p>
        </p:txBody>
      </p:sp>
      <p:pic>
        <p:nvPicPr>
          <p:cNvPr id="1026" name="Picture 2" descr="SusijÄs vaizda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3500" y="333375"/>
            <a:ext cx="9525000" cy="6191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050796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it?</a:t>
            </a:r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err="1"/>
              <a:t>Deezer</a:t>
            </a:r>
            <a:r>
              <a:rPr lang="en-US" dirty="0"/>
              <a:t> is an Internet-based music streaming </a:t>
            </a:r>
            <a:r>
              <a:rPr lang="en-US" dirty="0" smtClean="0"/>
              <a:t>service;</a:t>
            </a:r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It </a:t>
            </a:r>
            <a:r>
              <a:rPr lang="en-US" dirty="0"/>
              <a:t>allows users to listen to music content from record labels including Sony, Universal Music Group, and Warner Music Group on various devices online or </a:t>
            </a:r>
            <a:r>
              <a:rPr lang="en-US" dirty="0" smtClean="0"/>
              <a:t>offline; </a:t>
            </a:r>
          </a:p>
        </p:txBody>
      </p:sp>
    </p:spTree>
    <p:extLst>
      <p:ext uri="{BB962C8B-B14F-4D97-AF65-F5344CB8AC3E}">
        <p14:creationId xmlns:p14="http://schemas.microsoft.com/office/powerpoint/2010/main" val="2850300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About the program</a:t>
            </a:r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Created </a:t>
            </a:r>
            <a:r>
              <a:rPr lang="en-US" dirty="0"/>
              <a:t>in Tartu, </a:t>
            </a:r>
            <a:r>
              <a:rPr lang="en-US" dirty="0" smtClean="0"/>
              <a:t>Estonia in 2006</a:t>
            </a:r>
            <a:r>
              <a:rPr lang="en-US" dirty="0"/>
              <a:t>;</a:t>
            </a:r>
            <a:r>
              <a:rPr lang="en-US" dirty="0" smtClean="0"/>
              <a:t> </a:t>
            </a:r>
          </a:p>
          <a:p>
            <a:pPr lvl="0"/>
            <a:endParaRPr lang="en-US" dirty="0" smtClean="0"/>
          </a:p>
          <a:p>
            <a:pPr lvl="0"/>
            <a:r>
              <a:rPr lang="en-US" dirty="0" err="1" smtClean="0"/>
              <a:t>Deezer</a:t>
            </a:r>
            <a:r>
              <a:rPr lang="en-US" dirty="0" smtClean="0"/>
              <a:t> </a:t>
            </a:r>
            <a:r>
              <a:rPr lang="en-US" dirty="0"/>
              <a:t>currently has 53 million licensed </a:t>
            </a:r>
            <a:r>
              <a:rPr lang="en-US" dirty="0" smtClean="0"/>
              <a:t>tracks </a:t>
            </a:r>
            <a:r>
              <a:rPr lang="en-US" dirty="0"/>
              <a:t>in its library, with over 30,000 radio channels, 14 million monthly active users, and 6 million paid subscribers as of 3 April </a:t>
            </a:r>
            <a:r>
              <a:rPr lang="en-US" dirty="0" smtClean="0"/>
              <a:t>2018. The </a:t>
            </a:r>
            <a:r>
              <a:rPr lang="en-US" dirty="0"/>
              <a:t>service is available for Web, Android, iOS, Windows Phone, BlackBerry and </a:t>
            </a:r>
            <a:r>
              <a:rPr lang="en-US" dirty="0" smtClean="0"/>
              <a:t>Windows;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98025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does it work?</a:t>
            </a:r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en-US" dirty="0" smtClean="0"/>
              <a:t>You can listen to music flow by your mood, artist or just, </a:t>
            </a:r>
            <a:r>
              <a:rPr lang="en-US" dirty="0" err="1" smtClean="0"/>
              <a:t>deezer</a:t>
            </a:r>
            <a:r>
              <a:rPr lang="en-US" dirty="0" smtClean="0"/>
              <a:t> suggestions;</a:t>
            </a:r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You can make your own playlists or “hate” the songs;</a:t>
            </a:r>
          </a:p>
          <a:p>
            <a:pPr lvl="0"/>
            <a:endParaRPr lang="en-US" dirty="0"/>
          </a:p>
          <a:p>
            <a:pPr lvl="0"/>
            <a:r>
              <a:rPr lang="en-US" dirty="0" smtClean="0"/>
              <a:t>Search for your favorite songs and artists, browse by genre;</a:t>
            </a:r>
          </a:p>
          <a:p>
            <a:pPr lvl="0"/>
            <a:endParaRPr lang="en-US" dirty="0"/>
          </a:p>
          <a:p>
            <a:pPr lvl="0"/>
            <a:r>
              <a:rPr lang="en-US" dirty="0" smtClean="0"/>
              <a:t>You can listen music even offline and download it from the app;</a:t>
            </a:r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You can find lyrics and sing along! </a:t>
            </a:r>
          </a:p>
          <a:p>
            <a:pPr lvl="0"/>
            <a:endParaRPr lang="en-US" dirty="0"/>
          </a:p>
          <a:p>
            <a:pPr lvl="0"/>
            <a:r>
              <a:rPr lang="en-US" dirty="0" smtClean="0"/>
              <a:t>You can share your favorite music with your friends;</a:t>
            </a:r>
          </a:p>
          <a:p>
            <a:pPr lvl="0"/>
            <a:endParaRPr lang="en-US" dirty="0" smtClean="0"/>
          </a:p>
          <a:p>
            <a:pPr lvl="0"/>
            <a:endParaRPr lang="en-US" dirty="0"/>
          </a:p>
          <a:p>
            <a:pPr lvl="0"/>
            <a:endParaRPr lang="en-US" dirty="0" smtClean="0"/>
          </a:p>
          <a:p>
            <a:pPr lvl="0"/>
            <a:endParaRPr lang="en-US" dirty="0"/>
          </a:p>
          <a:p>
            <a:pPr lvl="0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393459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Spotify vs. </a:t>
            </a:r>
            <a:r>
              <a:rPr lang="en-US" dirty="0" err="1" smtClean="0"/>
              <a:t>Deezer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www.youtube.com/watch?v=JPyKC3EdZZg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05463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Office Theme">
  <a:themeElements>
    <a:clrScheme name="Yellow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FFCA08"/>
      </a:accent1>
      <a:accent2>
        <a:srgbClr val="F8931D"/>
      </a:accent2>
      <a:accent3>
        <a:srgbClr val="CE8D3E"/>
      </a:accent3>
      <a:accent4>
        <a:srgbClr val="EC7016"/>
      </a:accent4>
      <a:accent5>
        <a:srgbClr val="E64823"/>
      </a:accent5>
      <a:accent6>
        <a:srgbClr val="9C6A6A"/>
      </a:accent6>
      <a:hlink>
        <a:srgbClr val="2998E3"/>
      </a:hlink>
      <a:folHlink>
        <a:srgbClr val="7F723D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Yellow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FFCA08"/>
      </a:accent1>
      <a:accent2>
        <a:srgbClr val="F8931D"/>
      </a:accent2>
      <a:accent3>
        <a:srgbClr val="CE8D3E"/>
      </a:accent3>
      <a:accent4>
        <a:srgbClr val="EC7016"/>
      </a:accent4>
      <a:accent5>
        <a:srgbClr val="E64823"/>
      </a:accent5>
      <a:accent6>
        <a:srgbClr val="9C6A6A"/>
      </a:accent6>
      <a:hlink>
        <a:srgbClr val="2998E3"/>
      </a:hlink>
      <a:folHlink>
        <a:srgbClr val="7F723D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13FE71D9-324D-44BD-A149-B7353227084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190</Words>
  <Application>Microsoft Office PowerPoint</Application>
  <PresentationFormat>Widescreen</PresentationFormat>
  <Paragraphs>26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Century Gothic</vt:lpstr>
      <vt:lpstr>Office Theme</vt:lpstr>
      <vt:lpstr>PowerPoint Presentation</vt:lpstr>
      <vt:lpstr>What is it?</vt:lpstr>
      <vt:lpstr>About the program</vt:lpstr>
      <vt:lpstr>How does it work?</vt:lpstr>
      <vt:lpstr>Spotify vs. Deezer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2018-05-26T09:39:32Z</dcterms:created>
  <dcterms:modified xsi:type="dcterms:W3CDTF">2018-05-26T10:22:46Z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TC034606309991</vt:lpwstr>
  </property>
</Properties>
</file>