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Default Extension="png" ContentType="image/png"/>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
  </p:notesMasterIdLst>
  <p:sldIdLst>
    <p:sldId id="256" r:id="rId2"/>
    <p:sldId id="257" r:id="rId3"/>
    <p:sldId id="258" r:id="rId4"/>
    <p:sldId id="259" r:id="rId5"/>
    <p:sldId id="260" r:id="rId6"/>
    <p:sldId id="261" r:id="rId7"/>
    <p:sldId id="262" r:id="rId8"/>
    <p:sldId id="263" r:id="rId9"/>
    <p:sldId id="265" r:id="rId10"/>
  </p:sldIdLst>
  <p:sldSz cx="9144000" cy="5143500" type="screen16x9"/>
  <p:notesSz cx="6858000" cy="9144000"/>
  <p:embeddedFontLst>
    <p:embeddedFont>
      <p:font typeface="PT Sans Narrow" charset="-18"/>
      <p:regular r:id="rId12"/>
      <p:bold r:id="rId13"/>
    </p:embeddedFont>
    <p:embeddedFont>
      <p:font typeface="Open Sans" pitchFamily="34" charset="0"/>
      <p:regular r:id="rId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97" d="100"/>
          <a:sy n="97" d="100"/>
        </p:scale>
        <p:origin x="-384" y="-90"/>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a54c5af149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a54c5af149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a54c5af149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a54c5af149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a54c5af149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a54c5af149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a54c5af149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a54c5af149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a54c5af149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a54c5af149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a54c5af149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a54c5af149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a54c5af149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a54c5af149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a54c5af149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a54c5af149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l"/>
              <a:t>Legends from Tarnów</a:t>
            </a:r>
            <a:endParaRPr/>
          </a:p>
        </p:txBody>
      </p:sp>
      <p:sp>
        <p:nvSpPr>
          <p:cNvPr id="67" name="Google Shape;67;p13"/>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
              <a:t>Autor: Maciej Wilczyński</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Legend about sign of Tarnów</a:t>
            </a:r>
            <a:endParaRPr/>
          </a:p>
        </p:txBody>
      </p:sp>
      <p:sp>
        <p:nvSpPr>
          <p:cNvPr id="73" name="Google Shape;73;p1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a:t>When Poland had so many problems like war and starving, little boy Boromir decided to go to Tarnów</a:t>
            </a:r>
            <a:endParaRPr/>
          </a:p>
        </p:txBody>
      </p:sp>
      <p:pic>
        <p:nvPicPr>
          <p:cNvPr id="74" name="Google Shape;74;p14"/>
          <p:cNvPicPr preferRelativeResize="0"/>
          <p:nvPr/>
        </p:nvPicPr>
        <p:blipFill>
          <a:blip r:embed="rId3">
            <a:alphaModFix/>
          </a:blip>
          <a:stretch>
            <a:fillRect/>
          </a:stretch>
        </p:blipFill>
        <p:spPr>
          <a:xfrm>
            <a:off x="184775" y="2472600"/>
            <a:ext cx="4610100" cy="2400300"/>
          </a:xfrm>
          <a:prstGeom prst="rect">
            <a:avLst/>
          </a:prstGeom>
          <a:noFill/>
          <a:ln>
            <a:noFill/>
          </a:ln>
        </p:spPr>
      </p:pic>
      <p:pic>
        <p:nvPicPr>
          <p:cNvPr id="75" name="Google Shape;75;p14"/>
          <p:cNvPicPr preferRelativeResize="0"/>
          <p:nvPr/>
        </p:nvPicPr>
        <p:blipFill>
          <a:blip r:embed="rId4">
            <a:alphaModFix/>
          </a:blip>
          <a:stretch>
            <a:fillRect/>
          </a:stretch>
        </p:blipFill>
        <p:spPr>
          <a:xfrm>
            <a:off x="5233595" y="2282125"/>
            <a:ext cx="3598707" cy="24002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5"/>
          <p:cNvSpPr txBox="1">
            <a:spLocks noGrp="1"/>
          </p:cNvSpPr>
          <p:nvPr>
            <p:ph type="body" idx="1"/>
          </p:nvPr>
        </p:nvSpPr>
        <p:spPr>
          <a:xfrm>
            <a:off x="183880" y="6567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dirty="0"/>
              <a:t>After many years  when he worked as a help of shoes maker, he decided to be a knight. But he couldn’t be because he was still to little and not strong enough.</a:t>
            </a:r>
            <a:endParaRPr/>
          </a:p>
        </p:txBody>
      </p:sp>
      <p:pic>
        <p:nvPicPr>
          <p:cNvPr id="82" name="Google Shape;82;p15"/>
          <p:cNvPicPr preferRelativeResize="0"/>
          <p:nvPr/>
        </p:nvPicPr>
        <p:blipFill>
          <a:blip r:embed="rId3">
            <a:alphaModFix/>
          </a:blip>
          <a:stretch>
            <a:fillRect/>
          </a:stretch>
        </p:blipFill>
        <p:spPr>
          <a:xfrm>
            <a:off x="5093925" y="1973675"/>
            <a:ext cx="3321651" cy="3089125"/>
          </a:xfrm>
          <a:prstGeom prst="rect">
            <a:avLst/>
          </a:prstGeom>
          <a:noFill/>
          <a:ln>
            <a:noFill/>
          </a:ln>
        </p:spPr>
      </p:pic>
      <p:pic>
        <p:nvPicPr>
          <p:cNvPr id="83" name="Google Shape;83;p15"/>
          <p:cNvPicPr preferRelativeResize="0"/>
          <p:nvPr/>
        </p:nvPicPr>
        <p:blipFill>
          <a:blip r:embed="rId4">
            <a:alphaModFix/>
          </a:blip>
          <a:stretch>
            <a:fillRect/>
          </a:stretch>
        </p:blipFill>
        <p:spPr>
          <a:xfrm>
            <a:off x="235475" y="2694193"/>
            <a:ext cx="4110199" cy="2312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Google Shape;89;p16"/>
          <p:cNvSpPr txBox="1">
            <a:spLocks noGrp="1"/>
          </p:cNvSpPr>
          <p:nvPr>
            <p:ph type="body" idx="1"/>
          </p:nvPr>
        </p:nvSpPr>
        <p:spPr>
          <a:xfrm>
            <a:off x="252706" y="607563"/>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dirty="0"/>
              <a:t>One day when he walked around the city, he saw knights who was bullying the elderly man. Boromir was good pearson so he helped the older man. Gaffer gave him an adress.</a:t>
            </a:r>
            <a:endParaRPr/>
          </a:p>
        </p:txBody>
      </p:sp>
      <p:pic>
        <p:nvPicPr>
          <p:cNvPr id="90" name="Google Shape;90;p16"/>
          <p:cNvPicPr preferRelativeResize="0"/>
          <p:nvPr/>
        </p:nvPicPr>
        <p:blipFill>
          <a:blip r:embed="rId3">
            <a:alphaModFix/>
          </a:blip>
          <a:stretch>
            <a:fillRect/>
          </a:stretch>
        </p:blipFill>
        <p:spPr>
          <a:xfrm>
            <a:off x="2684717" y="1763838"/>
            <a:ext cx="4213950" cy="2809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Google Shape;96;p17"/>
          <p:cNvSpPr txBox="1">
            <a:spLocks noGrp="1"/>
          </p:cNvSpPr>
          <p:nvPr>
            <p:ph type="body" idx="1"/>
          </p:nvPr>
        </p:nvSpPr>
        <p:spPr>
          <a:xfrm>
            <a:off x="292036" y="686222"/>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dirty="0"/>
              <a:t>Boromir gone to see the adress which elderly man gave him. He found door of cristal but he could’t open it. On paper he read that only sombody of good heart and smart can open it. He tried but he decided to try again at night.</a:t>
            </a:r>
            <a:endParaRPr/>
          </a:p>
        </p:txBody>
      </p:sp>
      <p:pic>
        <p:nvPicPr>
          <p:cNvPr id="97" name="Google Shape;97;p17"/>
          <p:cNvPicPr preferRelativeResize="0"/>
          <p:nvPr/>
        </p:nvPicPr>
        <p:blipFill>
          <a:blip r:embed="rId3">
            <a:alphaModFix/>
          </a:blip>
          <a:stretch>
            <a:fillRect/>
          </a:stretch>
        </p:blipFill>
        <p:spPr>
          <a:xfrm>
            <a:off x="2631255" y="1885859"/>
            <a:ext cx="3727382" cy="2795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18"/>
          <p:cNvSpPr txBox="1">
            <a:spLocks noGrp="1"/>
          </p:cNvSpPr>
          <p:nvPr>
            <p:ph type="body" idx="1"/>
          </p:nvPr>
        </p:nvSpPr>
        <p:spPr>
          <a:xfrm>
            <a:off x="311700" y="28080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dirty="0"/>
              <a:t>When Boromir opened the door, he saw awesome and gold chamber. In the middle of this room lied the  bronze sword, silver chalice and gold medallion with star and moon. Boromir was suprised. Then he heard the voice: “choose only one”</a:t>
            </a:r>
            <a:endParaRPr/>
          </a:p>
        </p:txBody>
      </p:sp>
      <p:pic>
        <p:nvPicPr>
          <p:cNvPr id="104" name="Google Shape;104;p18"/>
          <p:cNvPicPr preferRelativeResize="0"/>
          <p:nvPr/>
        </p:nvPicPr>
        <p:blipFill>
          <a:blip r:embed="rId3">
            <a:alphaModFix/>
          </a:blip>
          <a:stretch>
            <a:fillRect/>
          </a:stretch>
        </p:blipFill>
        <p:spPr>
          <a:xfrm>
            <a:off x="2785808" y="2134535"/>
            <a:ext cx="3295775" cy="2433476"/>
          </a:xfrm>
          <a:prstGeom prst="rect">
            <a:avLst/>
          </a:prstGeom>
          <a:noFill/>
          <a:ln>
            <a:noFill/>
          </a:ln>
        </p:spPr>
      </p:pic>
      <p:pic>
        <p:nvPicPr>
          <p:cNvPr id="105" name="Google Shape;105;p18"/>
          <p:cNvPicPr preferRelativeResize="0"/>
          <p:nvPr/>
        </p:nvPicPr>
        <p:blipFill>
          <a:blip r:embed="rId4">
            <a:alphaModFix/>
          </a:blip>
          <a:stretch>
            <a:fillRect/>
          </a:stretch>
        </p:blipFill>
        <p:spPr>
          <a:xfrm>
            <a:off x="6354684" y="1479073"/>
            <a:ext cx="2139076" cy="2769032"/>
          </a:xfrm>
          <a:prstGeom prst="rect">
            <a:avLst/>
          </a:prstGeom>
          <a:noFill/>
          <a:ln>
            <a:noFill/>
          </a:ln>
        </p:spPr>
      </p:pic>
      <p:pic>
        <p:nvPicPr>
          <p:cNvPr id="106" name="Google Shape;106;p18"/>
          <p:cNvPicPr preferRelativeResize="0"/>
          <p:nvPr/>
        </p:nvPicPr>
        <p:blipFill>
          <a:blip r:embed="rId5">
            <a:alphaModFix/>
          </a:blip>
          <a:stretch>
            <a:fillRect/>
          </a:stretch>
        </p:blipFill>
        <p:spPr>
          <a:xfrm>
            <a:off x="910456" y="1773720"/>
            <a:ext cx="1630234" cy="2433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19"/>
          <p:cNvSpPr txBox="1">
            <a:spLocks noGrp="1"/>
          </p:cNvSpPr>
          <p:nvPr>
            <p:ph type="body" idx="1"/>
          </p:nvPr>
        </p:nvSpPr>
        <p:spPr>
          <a:xfrm>
            <a:off x="223209" y="430583"/>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dirty="0"/>
              <a:t>After this voice appered the erlderly men. He explained that if boy choose the sword he get the kingdom. If he choose silver cup, he will be rich and he never die due to lack of water. Elderly man told him that if he choose the medalion he get the happiess and he will be safe.</a:t>
            </a:r>
            <a:endParaRPr/>
          </a:p>
        </p:txBody>
      </p:sp>
      <p:pic>
        <p:nvPicPr>
          <p:cNvPr id="114" name="Google Shape;114;p19"/>
          <p:cNvPicPr preferRelativeResize="0"/>
          <p:nvPr/>
        </p:nvPicPr>
        <p:blipFill>
          <a:blip r:embed="rId3">
            <a:alphaModFix/>
          </a:blip>
          <a:stretch>
            <a:fillRect/>
          </a:stretch>
        </p:blipFill>
        <p:spPr>
          <a:xfrm>
            <a:off x="292036" y="2129298"/>
            <a:ext cx="1981200" cy="2381250"/>
          </a:xfrm>
          <a:prstGeom prst="rect">
            <a:avLst/>
          </a:prstGeom>
          <a:noFill/>
          <a:ln>
            <a:noFill/>
          </a:ln>
        </p:spPr>
      </p:pic>
      <p:pic>
        <p:nvPicPr>
          <p:cNvPr id="115" name="Google Shape;115;p19"/>
          <p:cNvPicPr preferRelativeResize="0"/>
          <p:nvPr/>
        </p:nvPicPr>
        <p:blipFill>
          <a:blip r:embed="rId4">
            <a:alphaModFix/>
          </a:blip>
          <a:stretch>
            <a:fillRect/>
          </a:stretch>
        </p:blipFill>
        <p:spPr>
          <a:xfrm>
            <a:off x="2526221" y="2103092"/>
            <a:ext cx="2780700" cy="2315675"/>
          </a:xfrm>
          <a:prstGeom prst="rect">
            <a:avLst/>
          </a:prstGeom>
          <a:noFill/>
          <a:ln>
            <a:noFill/>
          </a:ln>
        </p:spPr>
      </p:pic>
      <p:pic>
        <p:nvPicPr>
          <p:cNvPr id="116" name="Google Shape;116;p19"/>
          <p:cNvPicPr preferRelativeResize="0"/>
          <p:nvPr/>
        </p:nvPicPr>
        <p:blipFill>
          <a:blip r:embed="rId5">
            <a:alphaModFix/>
          </a:blip>
          <a:stretch>
            <a:fillRect/>
          </a:stretch>
        </p:blipFill>
        <p:spPr>
          <a:xfrm>
            <a:off x="5706750" y="2092690"/>
            <a:ext cx="2996076" cy="1995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20"/>
          <p:cNvSpPr txBox="1">
            <a:spLocks noGrp="1"/>
          </p:cNvSpPr>
          <p:nvPr>
            <p:ph type="body" idx="1"/>
          </p:nvPr>
        </p:nvSpPr>
        <p:spPr>
          <a:xfrm>
            <a:off x="0" y="0"/>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dirty="0"/>
              <a:t>Boromir couldn’t take one of this thig. Elderly ask him to bring blue material. Boromir was looking for this blue textil. During his reserch he saw the execution of young girl. He thought that the power is very cruel. After that he saw the rich men who  was with security. And he thought that money are good but they don’t give safety.</a:t>
            </a:r>
            <a:endParaRPr/>
          </a:p>
        </p:txBody>
      </p:sp>
      <p:pic>
        <p:nvPicPr>
          <p:cNvPr id="123" name="Google Shape;123;p20"/>
          <p:cNvPicPr preferRelativeResize="0"/>
          <p:nvPr/>
        </p:nvPicPr>
        <p:blipFill>
          <a:blip r:embed="rId3">
            <a:alphaModFix/>
          </a:blip>
          <a:stretch>
            <a:fillRect/>
          </a:stretch>
        </p:blipFill>
        <p:spPr>
          <a:xfrm>
            <a:off x="2953814" y="1432061"/>
            <a:ext cx="3484074" cy="2348950"/>
          </a:xfrm>
          <a:prstGeom prst="rect">
            <a:avLst/>
          </a:prstGeom>
          <a:noFill/>
          <a:ln>
            <a:noFill/>
          </a:ln>
        </p:spPr>
      </p:pic>
      <p:sp>
        <p:nvSpPr>
          <p:cNvPr id="5" name="Google Shape;129;p21"/>
          <p:cNvSpPr txBox="1">
            <a:spLocks/>
          </p:cNvSpPr>
          <p:nvPr/>
        </p:nvSpPr>
        <p:spPr>
          <a:xfrm>
            <a:off x="124887" y="3852209"/>
            <a:ext cx="8520600" cy="116224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600"/>
              </a:spcAft>
              <a:buClr>
                <a:schemeClr val="dk2"/>
              </a:buClr>
              <a:buSzPts val="1800"/>
              <a:buFont typeface="Open Sans"/>
              <a:buNone/>
              <a:tabLst/>
              <a:defRPr/>
            </a:pPr>
            <a:r>
              <a:rPr kumimoji="0" lang="en-US" sz="1800" b="0" i="0" u="none" strike="noStrike" kern="0" cap="none" spc="0" normalizeH="0" baseline="0" noProof="0" dirty="0" smtClean="0">
                <a:ln>
                  <a:noFill/>
                </a:ln>
                <a:solidFill>
                  <a:schemeClr val="dk2"/>
                </a:solidFill>
                <a:effectLst/>
                <a:uLnTx/>
                <a:uFillTx/>
                <a:latin typeface="Open Sans"/>
                <a:ea typeface="Open Sans"/>
                <a:cs typeface="Open Sans"/>
                <a:sym typeface="Open Sans"/>
              </a:rPr>
              <a:t>Finally </a:t>
            </a:r>
            <a:r>
              <a:rPr kumimoji="0" lang="en-US" sz="1800" b="0" i="0" u="none" strike="noStrike" kern="0" cap="none" spc="0" normalizeH="0" baseline="0" noProof="0" dirty="0" err="1" smtClean="0">
                <a:ln>
                  <a:noFill/>
                </a:ln>
                <a:solidFill>
                  <a:schemeClr val="dk2"/>
                </a:solidFill>
                <a:effectLst/>
                <a:uLnTx/>
                <a:uFillTx/>
                <a:latin typeface="Open Sans"/>
                <a:ea typeface="Open Sans"/>
                <a:cs typeface="Open Sans"/>
                <a:sym typeface="Open Sans"/>
              </a:rPr>
              <a:t>Boromir</a:t>
            </a:r>
            <a:r>
              <a:rPr kumimoji="0" lang="en-US" sz="1800" b="0" i="0" u="none" strike="noStrike" kern="0" cap="none" spc="0" normalizeH="0" baseline="0" noProof="0" dirty="0" smtClean="0">
                <a:ln>
                  <a:noFill/>
                </a:ln>
                <a:solidFill>
                  <a:schemeClr val="dk2"/>
                </a:solidFill>
                <a:effectLst/>
                <a:uLnTx/>
                <a:uFillTx/>
                <a:latin typeface="Open Sans"/>
                <a:ea typeface="Open Sans"/>
                <a:cs typeface="Open Sans"/>
                <a:sym typeface="Open Sans"/>
              </a:rPr>
              <a:t> found the blue </a:t>
            </a:r>
            <a:r>
              <a:rPr kumimoji="0" lang="en-US" sz="1800" b="0" i="0" u="none" strike="noStrike" kern="0" cap="none" spc="0" normalizeH="0" baseline="0" noProof="0" dirty="0" err="1" smtClean="0">
                <a:ln>
                  <a:noFill/>
                </a:ln>
                <a:solidFill>
                  <a:schemeClr val="dk2"/>
                </a:solidFill>
                <a:effectLst/>
                <a:uLnTx/>
                <a:uFillTx/>
                <a:latin typeface="Open Sans"/>
                <a:ea typeface="Open Sans"/>
                <a:cs typeface="Open Sans"/>
                <a:sym typeface="Open Sans"/>
              </a:rPr>
              <a:t>material.He</a:t>
            </a:r>
            <a:r>
              <a:rPr kumimoji="0" lang="en-US" sz="1800" b="0" i="0" u="none" strike="noStrike" kern="0" cap="none" spc="0" normalizeH="0" baseline="0" noProof="0" dirty="0" smtClean="0">
                <a:ln>
                  <a:noFill/>
                </a:ln>
                <a:solidFill>
                  <a:schemeClr val="dk2"/>
                </a:solidFill>
                <a:effectLst/>
                <a:uLnTx/>
                <a:uFillTx/>
                <a:latin typeface="Open Sans"/>
                <a:ea typeface="Open Sans"/>
                <a:cs typeface="Open Sans"/>
                <a:sym typeface="Open Sans"/>
              </a:rPr>
              <a:t> gave him to elderly and remember what he saw during the journey he </a:t>
            </a:r>
            <a:r>
              <a:rPr kumimoji="0" lang="en-US" sz="1800" b="0" i="0" u="none" strike="noStrike" kern="0" cap="none" spc="0" normalizeH="0" baseline="0" noProof="0" dirty="0" err="1" smtClean="0">
                <a:ln>
                  <a:noFill/>
                </a:ln>
                <a:solidFill>
                  <a:schemeClr val="dk2"/>
                </a:solidFill>
                <a:effectLst/>
                <a:uLnTx/>
                <a:uFillTx/>
                <a:latin typeface="Open Sans"/>
                <a:ea typeface="Open Sans"/>
                <a:cs typeface="Open Sans"/>
                <a:sym typeface="Open Sans"/>
              </a:rPr>
              <a:t>choosen</a:t>
            </a:r>
            <a:r>
              <a:rPr kumimoji="0" lang="en-US" sz="1800" b="0" i="0" u="none" strike="noStrike" kern="0" cap="none" spc="0" normalizeH="0" baseline="0" noProof="0" dirty="0" smtClean="0">
                <a:ln>
                  <a:noFill/>
                </a:ln>
                <a:solidFill>
                  <a:schemeClr val="dk2"/>
                </a:solidFill>
                <a:effectLst/>
                <a:uLnTx/>
                <a:uFillTx/>
                <a:latin typeface="Open Sans"/>
                <a:ea typeface="Open Sans"/>
                <a:cs typeface="Open Sans"/>
                <a:sym typeface="Open Sans"/>
              </a:rPr>
              <a:t> the medallion. Elderly congratulated </a:t>
            </a:r>
            <a:r>
              <a:rPr kumimoji="0" lang="en-US" sz="1800" b="0" i="0" u="none" strike="noStrike" kern="0" cap="none" spc="0" normalizeH="0" baseline="0" noProof="0" dirty="0" err="1" smtClean="0">
                <a:ln>
                  <a:noFill/>
                </a:ln>
                <a:solidFill>
                  <a:schemeClr val="dk2"/>
                </a:solidFill>
                <a:effectLst/>
                <a:uLnTx/>
                <a:uFillTx/>
                <a:latin typeface="Open Sans"/>
                <a:ea typeface="Open Sans"/>
                <a:cs typeface="Open Sans"/>
                <a:sym typeface="Open Sans"/>
              </a:rPr>
              <a:t>Boromir</a:t>
            </a:r>
            <a:r>
              <a:rPr kumimoji="0" lang="en-US" sz="1800" b="0" i="0" u="none" strike="noStrike" kern="0" cap="none" spc="0" normalizeH="0" baseline="0" noProof="0" dirty="0" smtClean="0">
                <a:ln>
                  <a:noFill/>
                </a:ln>
                <a:solidFill>
                  <a:schemeClr val="dk2"/>
                </a:solidFill>
                <a:effectLst/>
                <a:uLnTx/>
                <a:uFillTx/>
                <a:latin typeface="Open Sans"/>
                <a:ea typeface="Open Sans"/>
                <a:cs typeface="Open Sans"/>
                <a:sym typeface="Open Sans"/>
              </a:rPr>
              <a:t> good choice and give him blue material.</a:t>
            </a:r>
            <a:endParaRPr kumimoji="0" lang="en-US" sz="1800" b="0" i="0" u="none" strike="noStrike" kern="0" cap="none" spc="0" normalizeH="0" baseline="0" noProof="0" dirty="0">
              <a:ln>
                <a:noFill/>
              </a:ln>
              <a:solidFill>
                <a:schemeClr val="dk2"/>
              </a:solidFill>
              <a:effectLst/>
              <a:uLnTx/>
              <a:uFillTx/>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Google Shape;135;p22"/>
          <p:cNvSpPr txBox="1">
            <a:spLocks noGrp="1"/>
          </p:cNvSpPr>
          <p:nvPr>
            <p:ph type="body" idx="1"/>
          </p:nvPr>
        </p:nvSpPr>
        <p:spPr>
          <a:xfrm>
            <a:off x="311700" y="2739075"/>
            <a:ext cx="8520600" cy="18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Having happines, Boromin went to find his mother.But on his road he met the robbers who killed Boromir because he didn’t want give them his neacklet. When he died, the moon and star fell down on blue material and since then the sign of Tarnów is moon and star on blue background.</a:t>
            </a:r>
            <a:endParaRPr/>
          </a:p>
          <a:p>
            <a:pPr marL="0" lvl="0" indent="0" algn="l" rtl="0">
              <a:spcBef>
                <a:spcPts val="1600"/>
              </a:spcBef>
              <a:spcAft>
                <a:spcPts val="1600"/>
              </a:spcAft>
              <a:buNone/>
            </a:pPr>
            <a:endParaRPr/>
          </a:p>
        </p:txBody>
      </p:sp>
      <p:pic>
        <p:nvPicPr>
          <p:cNvPr id="136" name="Google Shape;136;p22"/>
          <p:cNvPicPr preferRelativeResize="0"/>
          <p:nvPr/>
        </p:nvPicPr>
        <p:blipFill>
          <a:blip r:embed="rId3">
            <a:alphaModFix/>
          </a:blip>
          <a:stretch>
            <a:fillRect/>
          </a:stretch>
        </p:blipFill>
        <p:spPr>
          <a:xfrm>
            <a:off x="6643174" y="445025"/>
            <a:ext cx="1992700" cy="2224325"/>
          </a:xfrm>
          <a:prstGeom prst="rect">
            <a:avLst/>
          </a:prstGeom>
          <a:noFill/>
          <a:ln>
            <a:noFill/>
          </a:ln>
        </p:spPr>
      </p:pic>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421</Words>
  <PresentationFormat>Pokaz na ekranie (16:9)</PresentationFormat>
  <Paragraphs>12</Paragraphs>
  <Slides>9</Slides>
  <Notes>9</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9</vt:i4>
      </vt:variant>
    </vt:vector>
  </HeadingPairs>
  <TitlesOfParts>
    <vt:vector size="13" baseType="lpstr">
      <vt:lpstr>Arial</vt:lpstr>
      <vt:lpstr>PT Sans Narrow</vt:lpstr>
      <vt:lpstr>Open Sans</vt:lpstr>
      <vt:lpstr>Tropic</vt:lpstr>
      <vt:lpstr>Legends from Tarnów</vt:lpstr>
      <vt:lpstr>Legend about sign of Tarnów</vt:lpstr>
      <vt:lpstr>Slajd 3</vt:lpstr>
      <vt:lpstr>Slajd 4</vt:lpstr>
      <vt:lpstr>Slajd 5</vt:lpstr>
      <vt:lpstr>Slajd 6</vt:lpstr>
      <vt:lpstr>Slajd 7</vt:lpstr>
      <vt:lpstr>Slajd 8</vt:lpstr>
      <vt:lpstr>Slajd 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Legends from Tarnów</dc:title>
  <cp:lastModifiedBy>Użytkownik systemu Windows</cp:lastModifiedBy>
  <cp:revision>1</cp:revision>
  <dcterms:modified xsi:type="dcterms:W3CDTF">2020-11-08T14:36:55Z</dcterms:modified>
</cp:coreProperties>
</file>