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cs-CZ"/>
              <a:t>Kliknutím lze upravit styl.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260AB58-3013-4D03-B9AF-6118B6397F11}" type="datetimeFigureOut">
              <a:rPr lang="cs-CZ" smtClean="0"/>
              <a:t>26.05.2018</a:t>
            </a:fld>
            <a:endParaRPr lang="cs-CZ"/>
          </a:p>
        </p:txBody>
      </p:sp>
      <p:sp>
        <p:nvSpPr>
          <p:cNvPr id="5" name="Footer Placeholder 4"/>
          <p:cNvSpPr>
            <a:spLocks noGrp="1"/>
          </p:cNvSpPr>
          <p:nvPr>
            <p:ph type="ftr" sz="quarter" idx="11"/>
          </p:nvPr>
        </p:nvSpPr>
        <p:spPr>
          <a:xfrm>
            <a:off x="5332412" y="5883275"/>
            <a:ext cx="4324044" cy="365125"/>
          </a:xfrm>
        </p:spPr>
        <p:txBody>
          <a:bodyPr/>
          <a:lstStyle/>
          <a:p>
            <a:endParaRPr lang="cs-CZ"/>
          </a:p>
        </p:txBody>
      </p:sp>
      <p:sp>
        <p:nvSpPr>
          <p:cNvPr id="6" name="Slide Number Placeholder 5"/>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159789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260AB58-3013-4D03-B9AF-6118B6397F11}" type="datetimeFigureOut">
              <a:rPr lang="cs-CZ" smtClean="0"/>
              <a:t>26.05.2018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53657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260AB58-3013-4D03-B9AF-6118B6397F11}" type="datetimeFigureOut">
              <a:rPr lang="cs-CZ" smtClean="0"/>
              <a:t>26.05.2018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2820238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260AB58-3013-4D03-B9AF-6118B6397F11}" type="datetimeFigureOut">
              <a:rPr lang="cs-CZ" smtClean="0"/>
              <a:t>26.05.2018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665470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260AB58-3013-4D03-B9AF-6118B6397F11}" type="datetimeFigureOut">
              <a:rPr lang="cs-CZ" smtClean="0"/>
              <a:t>26.05.2018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1003366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260AB58-3013-4D03-B9AF-6118B6397F11}" type="datetimeFigureOut">
              <a:rPr lang="cs-CZ" smtClean="0"/>
              <a:t>26.05.2018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2981213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260AB58-3013-4D03-B9AF-6118B6397F11}" type="datetimeFigureOut">
              <a:rPr lang="cs-CZ" smtClean="0"/>
              <a:t>26.05.2018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2107165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260AB58-3013-4D03-B9AF-6118B6397F11}" type="datetimeFigureOut">
              <a:rPr lang="cs-CZ" smtClean="0"/>
              <a:t>26.05.2018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2775435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260AB58-3013-4D03-B9AF-6118B6397F11}" type="datetimeFigureOut">
              <a:rPr lang="cs-CZ" smtClean="0"/>
              <a:t>26.05.2018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4213287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Agency FB" panose="020B0503020202020204" pitchFamily="34" charset="0"/>
                <a:cs typeface="Aharoni" panose="020B0604020202020204" pitchFamily="2" charset="-79"/>
              </a:defRPr>
            </a:lvl1pPr>
          </a:lstStyle>
          <a:p>
            <a:r>
              <a:rPr lang="cs-CZ" dirty="0"/>
              <a:t>Kliknutím lze upravit styl.</a:t>
            </a:r>
            <a:endParaRPr lang="en-US" dirty="0"/>
          </a:p>
        </p:txBody>
      </p:sp>
      <p:sp>
        <p:nvSpPr>
          <p:cNvPr id="3" name="Content Placeholder 2"/>
          <p:cNvSpPr>
            <a:spLocks noGrp="1"/>
          </p:cNvSpPr>
          <p:nvPr>
            <p:ph idx="1"/>
          </p:nvPr>
        </p:nvSpPr>
        <p:spPr/>
        <p:txBody>
          <a:bodyPr anchor="ctr"/>
          <a:lstStyle>
            <a:lvl1pPr>
              <a:defRPr sz="2800">
                <a:latin typeface="Agency FB" panose="020B0503020202020204" pitchFamily="34" charset="0"/>
                <a:cs typeface="Aharoni" panose="020B0604020202020204" pitchFamily="2" charset="-79"/>
              </a:defRPr>
            </a:lvl1pPr>
            <a:lvl2pPr>
              <a:defRPr sz="2400">
                <a:latin typeface="Agency FB" panose="020B0503020202020204" pitchFamily="34" charset="0"/>
                <a:cs typeface="Aharoni" panose="020B0604020202020204" pitchFamily="2" charset="-79"/>
              </a:defRPr>
            </a:lvl2pPr>
            <a:lvl3pPr>
              <a:defRPr sz="2000">
                <a:latin typeface="Agency FB" panose="020B0503020202020204" pitchFamily="34" charset="0"/>
                <a:cs typeface="Aharoni" panose="020B0604020202020204" pitchFamily="2" charset="-79"/>
              </a:defRPr>
            </a:lvl3pPr>
            <a:lvl4pPr>
              <a:defRPr sz="1800">
                <a:latin typeface="Agency FB" panose="020B0503020202020204" pitchFamily="34" charset="0"/>
                <a:cs typeface="Aharoni" panose="020B0604020202020204" pitchFamily="2" charset="-79"/>
              </a:defRPr>
            </a:lvl4pPr>
            <a:lvl5pPr>
              <a:defRPr sz="1600">
                <a:latin typeface="Agency FB" panose="020B0503020202020204" pitchFamily="34" charset="0"/>
                <a:cs typeface="Aharoni" panose="020B0604020202020204" pitchFamily="2" charset="-79"/>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4260AB58-3013-4D03-B9AF-6118B6397F11}" type="datetimeFigureOut">
              <a:rPr lang="cs-CZ" smtClean="0"/>
              <a:t>26.05.2018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10951856" y="5867131"/>
            <a:ext cx="551167" cy="365125"/>
          </a:xfrm>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145767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260AB58-3013-4D03-B9AF-6118B6397F11}" type="datetimeFigureOut">
              <a:rPr lang="cs-CZ" smtClean="0"/>
              <a:t>26.05.2018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2984020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cs-CZ"/>
              <a:t>Kliknutím lze upravit styl.</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260AB58-3013-4D03-B9AF-6118B6397F11}" type="datetimeFigureOut">
              <a:rPr lang="cs-CZ" smtClean="0"/>
              <a:t>26.05.2018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235238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260AB58-3013-4D03-B9AF-6118B6397F11}" type="datetimeFigureOut">
              <a:rPr lang="cs-CZ" smtClean="0"/>
              <a:t>26.05.2018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3131182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260AB58-3013-4D03-B9AF-6118B6397F11}" type="datetimeFigureOut">
              <a:rPr lang="cs-CZ" smtClean="0"/>
              <a:t>26.05.2018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761974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0AB58-3013-4D03-B9AF-6118B6397F11}" type="datetimeFigureOut">
              <a:rPr lang="cs-CZ" smtClean="0"/>
              <a:t>26.05.2018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559420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260AB58-3013-4D03-B9AF-6118B6397F11}" type="datetimeFigureOut">
              <a:rPr lang="cs-CZ" smtClean="0"/>
              <a:t>26.05.2018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3543903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260AB58-3013-4D03-B9AF-6118B6397F11}" type="datetimeFigureOut">
              <a:rPr lang="cs-CZ" smtClean="0"/>
              <a:t>26.05.2018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046FCB1-0EE4-491F-A12C-F2E89345D267}" type="slidenum">
              <a:rPr lang="cs-CZ" smtClean="0"/>
              <a:t>‹#›</a:t>
            </a:fld>
            <a:endParaRPr lang="cs-CZ"/>
          </a:p>
        </p:txBody>
      </p:sp>
    </p:spTree>
    <p:extLst>
      <p:ext uri="{BB962C8B-B14F-4D97-AF65-F5344CB8AC3E}">
        <p14:creationId xmlns:p14="http://schemas.microsoft.com/office/powerpoint/2010/main" val="2570483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60AB58-3013-4D03-B9AF-6118B6397F11}" type="datetimeFigureOut">
              <a:rPr lang="cs-CZ" smtClean="0"/>
              <a:t>26.05.2018</a:t>
            </a:fld>
            <a:endParaRPr lang="cs-CZ"/>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46FCB1-0EE4-491F-A12C-F2E89345D267}" type="slidenum">
              <a:rPr lang="cs-CZ" smtClean="0"/>
              <a:t>‹#›</a:t>
            </a:fld>
            <a:endParaRPr lang="cs-CZ"/>
          </a:p>
        </p:txBody>
      </p:sp>
    </p:spTree>
    <p:extLst>
      <p:ext uri="{BB962C8B-B14F-4D97-AF65-F5344CB8AC3E}">
        <p14:creationId xmlns:p14="http://schemas.microsoft.com/office/powerpoint/2010/main" val="310596184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45E0DB-B8AB-4639-8420-4404E359F365}"/>
              </a:ext>
            </a:extLst>
          </p:cNvPr>
          <p:cNvSpPr>
            <a:spLocks noGrp="1"/>
          </p:cNvSpPr>
          <p:nvPr>
            <p:ph type="ctrTitle"/>
          </p:nvPr>
        </p:nvSpPr>
        <p:spPr/>
        <p:txBody>
          <a:bodyPr/>
          <a:lstStyle/>
          <a:p>
            <a:endParaRPr lang="cs-CZ"/>
          </a:p>
        </p:txBody>
      </p:sp>
      <p:sp>
        <p:nvSpPr>
          <p:cNvPr id="3" name="Podnadpis 2">
            <a:extLst>
              <a:ext uri="{FF2B5EF4-FFF2-40B4-BE49-F238E27FC236}">
                <a16:creationId xmlns:a16="http://schemas.microsoft.com/office/drawing/2014/main" id="{B4FA92A5-14A2-4E7A-AB90-C145F002AE8A}"/>
              </a:ext>
            </a:extLst>
          </p:cNvPr>
          <p:cNvSpPr>
            <a:spLocks noGrp="1"/>
          </p:cNvSpPr>
          <p:nvPr>
            <p:ph type="subTitle" idx="1"/>
          </p:nvPr>
        </p:nvSpPr>
        <p:spPr/>
        <p:txBody>
          <a:bodyPr/>
          <a:lstStyle/>
          <a:p>
            <a:endParaRPr lang="cs-CZ"/>
          </a:p>
        </p:txBody>
      </p:sp>
      <p:sp>
        <p:nvSpPr>
          <p:cNvPr id="4" name="AutoShape 2" descr="data:image/png;base64,iVBORw0KGgoAAAANSUhEUgAAAa8AAAB1CAMAAADOZ57OAAABO1BMVEX///8jIyMAAAAgXv8Eov8Imf8fYP8Dpf8eYv8SgP8hW/8dZf8FoP8caP8Gnv8Jlv8abP8iWP8Hm/8Lkf8Ycf8Oiv8abf8QhP8UfP8CqP8Qhf8Wd/8Mj/8Rgf8YGBgODg4VeP/i4uLY2NgvLy+vr69vb2+Hh4eenp4bGxvJyck6OjolJSX29vbo6OiNjY1YWFjDw8NjY2O1tbV1dXWXl5dEREQAUv8AS/9ZWVlqamrt9P9DQ0Pq8/82NjaPsP/T4P9Jgv/A2P9yw//h6f+tyv/G5v+evP9Jjv+Gwf+Q0P/a6v+r0v++3f+Spf9Lcf/o7P+6z/91nv9mg/96kv+Vs/+Dp/+GnP+htv9opv9Yef+0wv9Yif8ARf9ulf92t/9Vq/+cyP+BvP9LuP+t3P9auv9nov+41f9xrv+Zwv9q9lR6AAATMUlEQVR4nO2dCUPaSBvHY0QLKgIVlAomXHIJCIKoFEtta1u13brddtda7WHP7/8J3iSTY45nJoGi9LX5d6s28+RxZn6Z65kJK0lDqnb85ejRo6ure4auvj46+nLYH9aJrxvR8dGje3c03SOkX7k6OuxNOne+cPW+fL0ToEgR0AJXR8eTzqQvU1+uBKxsZoF7PrLfQMePPMCykF19mXR2/3AdXi14pWUocOdo0ln+g3XopSNkGplPbDI6HrJtWcB8YhPRo4U7brrH+SFw73DSuf/T9CUQcMUl0MLXSRfgz9JX98YlViDgN7Eb0+GvNS6kxUeTLsafoqPFX6elaeGeH6W6CX1dDNzR2pfxn9nQjAvG9zvO90DAvhAIBO5YNzkmgQW/T7x21e4tBMamu36845rVD4wRlwbMX4pdq/oLY8WlAfNnHdeo/uKCQIt3NS0ERCaYTDsf2PVJiGtx4ei43z/8OuORlyUf2HWptiDgZVf7scgK0ow/hl2P7jggiJ/0f8w4raQHmXGlmUReTLBQt1dXdxe5iuBt5MUMlbrAvxHd7W88j19HNAUeLkkKuPBhNaEy3WIdRgS4Tkjb54KWCOrux8kU6vaqNqNP1u8uGv9RonFJJ7Yx+s7eYmsRfYn4c47x6uMMt8qXaFzSSYQPiOfEH8LGqS98Aiwu6TkfLk8zCxMo1a1VzcQFcFgCQrYzM8gUfbd+IvBYX2aspMinGy/V7dWHyAxHEK4TrrVIS/5B+3HpeIlbyd9Z60OutVARf444LgV4DSbNjl0arpGal8be370cj14sRWBBuF6kOcbuCtx80W6l7vJwfWJtfwFXJO3HEcchHgIQV2J0XJHIbxSWqv0feja1CHeH6ees6Xca15Ipb7zSXkewWq7QWN/drla3d/eKpWYdsqhoyvFu5yfWtxqtvGwov1sscDyMouxWcXcDed5v8T0bedOUhZPr4mRtcogzcCo+/YE1PSFMl9KJyMcPzzV9/jiTSKfdoS15miLWS9uyrKpK2ZCiqLKsrDcJk1pbNlUEHNiJDTol29BQqeUpU2Xdd2uL9ZAttdcFKm4xjShXnCI8q6qsUpkm8ybL5QKbXMnbyVNAsq4PS5DSQNWeJLD0xMxz4i3Yw0+LiTToClPCfQ2W3cOKbUuR1Q5mlFetBPU+46FqJ8qbREJuU1YZz5pruUFVf1tWFZFU+lFobsOelRLpuJbHzWQqVcMlY0WX16H6qSXAmo2wlhiudOIzEA/sP1+CnTn3AX0sqaKssAVHZMp2D9ORsVJ1KA9EIvaM1vZk9jkwXcvEs1yUOXZ4Xe869vVNvmeVaL1tkqpMd/TU7wBaPtFohA3hZNWh9YlX3SdplzbGu9Gs033gMXXyb/Uv5GXKB1F1+/blnMp7EOjqr3nAhVdmk0vLsFvne1ap3nyLTC9vA1W0CFUwAMTBtfpBNAX6vCoilhDOOOpAT0iUHQ3CdaJY1EOaJROtrOZcIKh5u1AVT7zsytxy8+zUOuNZJst/vyxM1tXXqze9pH8xtGT8nWHsviMMWmrCZRV1vJQw/ZhfbM86L2AW4ygvxjWl7AJ1L5MTMbJOTMJSTdRuke+q5aHpideUgqyzrtaqPYoyaMl+mHmmmP5S7w7TrFYHAC6kRMT9JYZFyKcpUYfYdq1U1FxG4FV0dT2ltkfitenyjOmZsCYnBToX5Sqe9TbdY8vspP4MqNsEs659sWIlnbnS0vSRD2yVv2/p/qSabEbg5Y5Ls61AHrjaMIzrXoytXDC8iMyz4ybAaxWqU7rHG1i4Vj3G2PnA+FMV9vHiFXx4Xp5q1XrYvc03yi3D2FNjLG/yeCltJ+cllibDa7CaYJWmjI5XzITVH95w6c2WJ34DpSZH2vIzr68e8TlIWRqNF9l0FbQgZSY3VgNreWmNagngxfWc5fByJkTa6M0mMrx+ArxWf5I2fcvGOy5JWuLxWuXdQVV0q2KUpJbrVO0lmbnAHJ4X3mQUeX0rW6vVc4UWNRG3HvbafVkpuw1LZkXjeVHlYrOuea6UtumJe4PHSy3AGcdzjwlqB2vUEGNV/coQuKT+GocX7d0W0R0Q0YxcG1VsOS8xdeRx/HJmBfKuM+nKblPrVyuh2d6u7lcx3acffntm53iQ205bqWyQvNE6EODlrBBb7HDA8oK6wwRp8tPsDVc8TTVsnXCArQB7aoaKeH6plUd2U6dgTW9H4GXforYJ600FsmZVpypTtt0ULM9kdKlGAkatEeJldcLQEMvkpxcCOiyKS2gkXJI0Az4LiZXPHHtiupGnUwuyqlq5H4GXdj9qolTIgFyXyUCA1lCdqmi15aSZ0SuFfBDoTBpUIF7KHrLvQCxpXgOA1wo5fH3S28lqYpVdQms6/nmm9ZZLZz+BTu44STwF9g/fOHWyTrQvZqWY3bN7m1F4Sbl9fRog07scDaIXZgKwSDWqd1OIOPKWog13+MQBaRe/B0WvIF7WjdDkmOH1fW2VUeiAMImYl4FiHKSTayt62spaMs0ezPmxwjrXlAA86SKn83KJ2zeNxku7raGNYkJfKrMBg3SfrEylSqVXittyi76pwD4JIC+UBK4LGF4/IV5kW0mii8Co8y2JAVlJMoGPfhLkFYLrhO4QVFneLhZyUKhSyCvH5QWq5oHXJpmzct7TFjLx4Ah4oYA1GCZhcv8D4JUkQvPHqNKTTHZ6CeretRU6pv8N8E77d8Q+YcZ24v1Ghbak4mwbpMQltqTN5w2RtQrtfkrrFC4F2O4GPHttX8bYBi/omdyfra0wIutzkDQu0kto6dUKc+taiGphB0nWu+afM6HnhBXKqqy2SWRusXYxr3qzs1dVnG1cN14N2dWlqexWo7WvWo4JNiJeSosX32R+VQTglQF4rdFh2uMQcOcaPTSFQF68+P46Nx6lyPv41t0v8MoV9QMBCmcxDPEq0bg45zKa7SkgsGF7FvWH2uSKk0DzSqyxInkdZ4yL1HTjVdI0DiVToWQG/UubdVC7JWchdB2TZgQcGTYkjPfK+049jcyrtAFt22O1yvKit0BkpnfWVWuo3H1x5JnltYElYmMB3p8zvFYhXkR/VUsZF1MExFfJELJNPtMnk70nayY/0kx6kgT8J085vJieh1DZOTIxIq+CGNYUxIsOEoFb9FrGXT0zvJSis6Le37baZXlvk5N7Q2uh0Jr+R/tuftN4kfP5hJ60lsRjUX3zrlDKXqp9S+ouQkkyZHWcMm4OGWnWb0k+4fGiJ2J03VtT5pF41emYHlSrNC+6ybMnZPTsbHjYXGN5NbAAnBMtq2yDuTcVApQk18tPk8bVlLOF2bMsU5jlkmlG+k9B/vm8pJawTq2jEKPwygkPWVi1SvGiwxrsATnJ/TwA8gy0L2iCpUpVKPeW1qD6JANP/Ti6nLGA9VeSJq43uBlCkyIb5yrgPyPgpY3uwlMxW6Pygm7RlguaiNoiedWo8wlym84uB5eieyYKAvECNvy0i0JeK1ADo+YW3yw8Z/rAdvwmZf37B2CWfEpcjCSH5CXVWyJi6oi8mOMb2ny+3Cp2Oh0yHkXyosIaKhPCgPKied4wPBPxa5AXO8HSJp9CXgmgPkNxctLQi5tGyVQ8mUplQiAu6YnRwJJkdPAb4D/Fmx+ayhZlLjK0izE8L2qvQpFb9gld/np5l4SsQKfL6CNCqtxump6JJTDIiwlq6DvcQl7PkoBS1H7lkzhgFKc3ww5SxvVL4uJZBnB/ILmpUszDaxkUXqd4qYRIMtABgil5z4lQ1Li82uRNTNDQUIHyXHRCVR540SEdffNSyOsbUJ/J5DPK6gcLLP6GspFODV4Zd15xT58UUG92WhsyM082gtlk9aulAq4isKO1R17DD5FxeVGLi/IGGDSkdrnwxZkHXhIZPDNKJ+T1IwXxij+mzWhgy08lWm8MVylysgI9D3Hv7zHXKg0FaC9USJe8B4rPk3yJSV6dw4sOa6hg0JA6nEosznIeeJFHbIytMCGvp1olZ4w/2nf7W4rZmvy5rBtqScaXVBwYgtD9KRLkM5uXcbPxNQ4VHIl97YMeeownmOJF3gTwqgjsOfFeuqfiBA2JgAV5mJCcOHJ4kVN6o3BCXqfxDKQ4cya0dxaNa3ONTCaVii8/AKr1KfIUJ0+ahgDnbKjfkjZisME5oEjD8iIGGWqHGZ4f0jMaXtCQ6HwVcnbZdp0fSnScV78i5DWAeaWgPeDTt/rs5NlbMJx0sIxupNbLUcD3JXS/kXeZHLBNsZtdw/IidtbKxN4w+TRYvJiwBu+cABGiFnS0XF64FTpjJOTVi2ZSGdRu0B+zDUWZA9liDaLoxjjZHQ6W9cspy7vxY/wBxwfqP1S5I6x/fRj5JV7WOWokck/A5EWv1pS29U6kpZw5mhETGfJJIOfqPF74qQF0BkLIS0pxxO+0IOm4DFFj08846znOWy5bZdGWMNg0K0tWnbFgHpYXOarj00PqTS+T1ya9/HN2y2yhDZ42O7iaot4F4PJyBkoVvcwh5nUJ1KhRq2/dGGGycYWppdUzwHuUnnyawgYZRVZbpWYum6sUqIBi2SjTsLyoyYMNDJ2SY3h5Oj9fNkK/9BkGC1juPn2gisdLf0FWXzbK8mbNA6+nHF6pMHfXg48rSnV1vSjgmDc9JNdIZRU82AzFN9x50ZvtcrXTbDY720wIGPHycI7f+r3Mdst2qdnc6lRZz1xeUn2rpMl+p17MaxCNw0qFvQ5hg7B5S/RvKuUJ5JxejFtqeYifw+8TufKSqnTcR4UOuVu82HPscF70HpFuilzPfF6UxLwkHq94PMzpuCgdzJv2y8zE7yHgNcqutJGKHp5qcwY2NC9PWx5TFi+vxvp0zsN7Zch4XLyecXnFPbWwUwtX9D2ddBCGnPKeAg8v5linB4eOb4he3MRThucleveI8Mzwgs9iufI65zew+Lz7GPaUjwtsXnF+dGPftUO0sp8dghcaFvgRfXUP+7XD86IDvpgUwrPBC2/n3LOp+Cc6sEGw/jxYq0hBt1nipY3rIZN2CnmO8j26vV5ZtqfLxENNn4ivgzDpcKBdqZvEitXg5eENVwcBHcZ3khv4k4OMiSv051CYwleEwPvm0sNluzKXsYpFP4dToj7xdNlqnAAufWTEHZpNVuAvJ9xbVjeczmGTeXIx4ZML62UCHrCyWsOPgyJeHt9fth4fGJhaJXKCcok/aPDJHaLBltnPgtE6xPCySMFL3oAzeBi0jKLA8voyCrkTBHuNTzThflgK8bEo2HNaVmkveHVjA0AFOMMk79f1lxnsX2qOKeJTJKac/bACkGvj8zzqzrTeaozY22KcQ90YUxBpLwjVq6No8Bm0wfjkYdAGEgZwnYNuw8y2GalcG5gNK6qcL5GlK5hWiqywQ3LJTNTm1njcr1YkXWurclSJtftmvdpH5or8g59IZUXOO2NLfY/2vIFqOrthVn7ZWqNbv0oBj+4YqiBn2q/YA9MvxQ1MJxb++xTftHp8fhmcd5oPhGswC7qadt/7qjS2jfCPilb9+mmIEhsdzxa38/n8fgv8TCwzcZOKREo19EFiyLGKfc5XoWqszjftK9nO5n5eoOo6+ejXO/uO53LbeUxK6PO7Nu0rhda+kXFeBFl31tCzX93jmAxmo64KB2ejD/9+++DNg7eXyfnZ+TCeBuB6HMTvXrZNeYtlSrVcZcvYLN6qgC+ojK5apVBqFDulJtUsa7mc25ssLqpXCp1io1OgP/xP8yx+P2JoZfDaFzALz+sKU9bzD1mP/XnYxeyQYX9fkE71BmZS8IbOBVdPYwo5Cmduumi3U/HwyAqyy2SpF+UYT7ufjPLlQafT48RVi8/DxvOZGy/ZLVWGU8NumgX29rm4wnP+6DUmDWIj4YJalxQPDmPtayRd8ipZpPkw4ImLKxx7dePFurXqzc0Pr+lz1lE8yLV2CW34GkbnseF5xdhProzP8oyDyxMo1S3We25NcxWkffT4uOa73narfXlUb5rbk1GUnB9oF2E+rpjfG45ZB93gkOqSDjRcXNPphxMp063Wg9iQvGLEcYHePB9XcPba/ycwf6Dezw3Ha/YddnMvKMDlD17Xor+mZ1kFyZ+C2IWYcz701Zx5bxC3Ql+CXe9nT30Nod4sBEyg7kvzzoOY4M7ufxMt1S3WK1G1Q4rN/zfovzp93/UC1dfY9Tg2rRFD0Kat1mZ/m57FL00bprGupjl0fZqgbd7f/XfShbrNehWbmx6r/NZ1vepPx8aJa4f3dp6vMakX7Y6N1twOEBL2NWa97s5pnaLeL5p9o/Mv7OL0nGY1Z19Bf+3O1Pgx1vV3KG9CD3bmxqFu2P1/PeVrHBrEur+Oa4f7QQC+xq7Xv9rEun5Q40Z13v2VJhbbee9HeG9WtX8uYqPS6s76jevmNXi3ExtF3R0/YDgZnYaHJ9bdeel3hRPT6buL7jC0dro+rcnq8T87Ox6RdS/+8uMZv4HO3124I+texF7628i/iXrnr7t8Zt3uzsX8Sz/29Htp8N/r2MWF1jl2uw6o7s7Oxc5f/576kaffUr3B+X//vn8XntZgzQX/ev3Py/NT/1j8jel/U8W8Hh1xapsAAAAASUVORK5CYII=">
            <a:extLst>
              <a:ext uri="{FF2B5EF4-FFF2-40B4-BE49-F238E27FC236}">
                <a16:creationId xmlns:a16="http://schemas.microsoft.com/office/drawing/2014/main" id="{7C06C8D5-CB2E-4C09-BBE0-CC18B25F380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VÃ½sledek obrÃ¡zku pro shazam app">
            <a:extLst>
              <a:ext uri="{FF2B5EF4-FFF2-40B4-BE49-F238E27FC236}">
                <a16:creationId xmlns:a16="http://schemas.microsoft.com/office/drawing/2014/main" id="{D27BDD69-D7F7-4924-A008-0D1848F34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3195"/>
            <a:ext cx="12192000" cy="3321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Ã½sledek obrÃ¡zku pro itunes google play">
            <a:extLst>
              <a:ext uri="{FF2B5EF4-FFF2-40B4-BE49-F238E27FC236}">
                <a16:creationId xmlns:a16="http://schemas.microsoft.com/office/drawing/2014/main" id="{0DEF17BA-2735-4EB0-B23C-2765D01EA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920" y="5633726"/>
            <a:ext cx="545782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735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Nadpis 1">
            <a:extLst>
              <a:ext uri="{FF2B5EF4-FFF2-40B4-BE49-F238E27FC236}">
                <a16:creationId xmlns:a16="http://schemas.microsoft.com/office/drawing/2014/main" id="{DA51B230-3A77-4F7F-AE3D-D6460ABB3E8E}"/>
              </a:ext>
            </a:extLst>
          </p:cNvPr>
          <p:cNvSpPr>
            <a:spLocks noGrp="1"/>
          </p:cNvSpPr>
          <p:nvPr>
            <p:ph type="title"/>
          </p:nvPr>
        </p:nvSpPr>
        <p:spPr>
          <a:xfrm>
            <a:off x="496112" y="685801"/>
            <a:ext cx="2743200" cy="5105400"/>
          </a:xfrm>
        </p:spPr>
        <p:txBody>
          <a:bodyPr>
            <a:normAutofit/>
          </a:bodyPr>
          <a:lstStyle/>
          <a:p>
            <a:pPr algn="l"/>
            <a:r>
              <a:rPr lang="cs-CZ" dirty="0">
                <a:solidFill>
                  <a:srgbClr val="FFFFFF"/>
                </a:solidFill>
              </a:rPr>
              <a:t>General </a:t>
            </a:r>
            <a:r>
              <a:rPr lang="cs-CZ" dirty="0" err="1">
                <a:solidFill>
                  <a:srgbClr val="FFFFFF"/>
                </a:solidFill>
              </a:rPr>
              <a:t>information</a:t>
            </a:r>
            <a:endParaRPr lang="cs-CZ" dirty="0">
              <a:solidFill>
                <a:srgbClr val="FFFFFF"/>
              </a:solidFill>
            </a:endParaRPr>
          </a:p>
        </p:txBody>
      </p:sp>
      <p:sp>
        <p:nvSpPr>
          <p:cNvPr id="3" name="Zástupný symbol pro obsah 2">
            <a:extLst>
              <a:ext uri="{FF2B5EF4-FFF2-40B4-BE49-F238E27FC236}">
                <a16:creationId xmlns:a16="http://schemas.microsoft.com/office/drawing/2014/main" id="{DCEC0D68-7BB2-4209-995D-5CF5CA273695}"/>
              </a:ext>
            </a:extLst>
          </p:cNvPr>
          <p:cNvSpPr>
            <a:spLocks noGrp="1"/>
          </p:cNvSpPr>
          <p:nvPr>
            <p:ph idx="1"/>
          </p:nvPr>
        </p:nvSpPr>
        <p:spPr>
          <a:xfrm>
            <a:off x="5117106" y="0"/>
            <a:ext cx="6385918" cy="6777872"/>
          </a:xfrm>
        </p:spPr>
        <p:txBody>
          <a:bodyPr>
            <a:normAutofit/>
          </a:bodyPr>
          <a:lstStyle/>
          <a:p>
            <a:pPr marL="0" indent="0">
              <a:buNone/>
            </a:pPr>
            <a:r>
              <a:rPr lang="cs-CZ" dirty="0"/>
              <a:t>„</a:t>
            </a:r>
            <a:r>
              <a:rPr lang="en-US" dirty="0"/>
              <a:t>Shazam is one of the world’s most popular apps, used by more than 100 million people each month to identify music, get song lyrics, and now to discover the music that artists discover themselves.</a:t>
            </a:r>
            <a:r>
              <a:rPr lang="cs-CZ" dirty="0"/>
              <a:t>“</a:t>
            </a:r>
          </a:p>
          <a:p>
            <a:pPr marL="0" indent="0">
              <a:buNone/>
            </a:pPr>
            <a:r>
              <a:rPr lang="cs-CZ" dirty="0"/>
              <a:t>It </a:t>
            </a:r>
            <a:r>
              <a:rPr lang="en-GB" dirty="0"/>
              <a:t>available</a:t>
            </a:r>
            <a:r>
              <a:rPr lang="cs-CZ" dirty="0"/>
              <a:t> </a:t>
            </a:r>
            <a:r>
              <a:rPr lang="en-GB" dirty="0"/>
              <a:t>for</a:t>
            </a:r>
            <a:r>
              <a:rPr lang="cs-CZ" dirty="0"/>
              <a:t> </a:t>
            </a:r>
            <a:r>
              <a:rPr lang="en-GB" dirty="0"/>
              <a:t>free, possible ad free upgrade</a:t>
            </a:r>
            <a:endParaRPr lang="cs-CZ" dirty="0"/>
          </a:p>
          <a:p>
            <a:pPr marL="0" indent="0">
              <a:buNone/>
            </a:pPr>
            <a:r>
              <a:rPr lang="cs-CZ" dirty="0" err="1"/>
              <a:t>The</a:t>
            </a:r>
            <a:r>
              <a:rPr lang="cs-CZ" dirty="0"/>
              <a:t> software </a:t>
            </a:r>
            <a:r>
              <a:rPr lang="cs-CZ" dirty="0" err="1"/>
              <a:t>is</a:t>
            </a:r>
            <a:r>
              <a:rPr lang="cs-CZ" dirty="0"/>
              <a:t> </a:t>
            </a:r>
            <a:r>
              <a:rPr lang="cs-CZ" dirty="0" err="1"/>
              <a:t>available</a:t>
            </a:r>
            <a:r>
              <a:rPr lang="cs-CZ" dirty="0"/>
              <a:t> </a:t>
            </a:r>
            <a:r>
              <a:rPr lang="cs-CZ" dirty="0" err="1"/>
              <a:t>for</a:t>
            </a:r>
            <a:r>
              <a:rPr lang="cs-CZ" dirty="0"/>
              <a:t> Android, </a:t>
            </a:r>
            <a:r>
              <a:rPr lang="cs-CZ" dirty="0" err="1"/>
              <a:t>macOS</a:t>
            </a:r>
            <a:r>
              <a:rPr lang="cs-CZ" dirty="0"/>
              <a:t>, </a:t>
            </a:r>
            <a:r>
              <a:rPr lang="cs-CZ" dirty="0" err="1"/>
              <a:t>iOS</a:t>
            </a:r>
            <a:r>
              <a:rPr lang="cs-CZ" dirty="0"/>
              <a:t>, </a:t>
            </a:r>
            <a:r>
              <a:rPr lang="cs-CZ" dirty="0" err="1"/>
              <a:t>watchOS</a:t>
            </a:r>
            <a:r>
              <a:rPr lang="cs-CZ" dirty="0"/>
              <a:t> and </a:t>
            </a:r>
            <a:r>
              <a:rPr lang="cs-CZ" dirty="0" err="1"/>
              <a:t>tvOS</a:t>
            </a:r>
            <a:r>
              <a:rPr lang="cs-CZ" dirty="0"/>
              <a:t>. </a:t>
            </a:r>
          </a:p>
          <a:p>
            <a:pPr marL="0" indent="0">
              <a:buNone/>
            </a:pPr>
            <a:r>
              <a:rPr lang="cs-CZ" dirty="0" err="1"/>
              <a:t>Shazam</a:t>
            </a:r>
            <a:r>
              <a:rPr lang="cs-CZ" dirty="0"/>
              <a:t> </a:t>
            </a:r>
            <a:r>
              <a:rPr lang="cs-CZ" dirty="0" err="1"/>
              <a:t>Entertainment</a:t>
            </a:r>
            <a:r>
              <a:rPr lang="cs-CZ" dirty="0"/>
              <a:t> Limited </a:t>
            </a:r>
            <a:r>
              <a:rPr lang="cs-CZ" dirty="0" err="1"/>
              <a:t>was</a:t>
            </a:r>
            <a:r>
              <a:rPr lang="cs-CZ" dirty="0"/>
              <a:t> </a:t>
            </a:r>
            <a:r>
              <a:rPr lang="cs-CZ" dirty="0" err="1"/>
              <a:t>founded</a:t>
            </a:r>
            <a:r>
              <a:rPr lang="cs-CZ" dirty="0"/>
              <a:t> in 1999 by Chris </a:t>
            </a:r>
            <a:r>
              <a:rPr lang="cs-CZ" dirty="0" err="1"/>
              <a:t>Barton</a:t>
            </a:r>
            <a:r>
              <a:rPr lang="cs-CZ" dirty="0"/>
              <a:t>, Philip </a:t>
            </a:r>
            <a:r>
              <a:rPr lang="cs-CZ" dirty="0" err="1"/>
              <a:t>Inghelbrecht</a:t>
            </a:r>
            <a:r>
              <a:rPr lang="cs-CZ" dirty="0"/>
              <a:t>, </a:t>
            </a:r>
            <a:r>
              <a:rPr lang="cs-CZ" dirty="0" err="1"/>
              <a:t>Avery</a:t>
            </a:r>
            <a:r>
              <a:rPr lang="cs-CZ" dirty="0"/>
              <a:t> </a:t>
            </a:r>
            <a:r>
              <a:rPr lang="cs-CZ" dirty="0" err="1"/>
              <a:t>Wang</a:t>
            </a:r>
            <a:r>
              <a:rPr lang="cs-CZ" dirty="0"/>
              <a:t>, and </a:t>
            </a:r>
            <a:r>
              <a:rPr lang="cs-CZ" dirty="0" err="1"/>
              <a:t>Dhiraj</a:t>
            </a:r>
            <a:r>
              <a:rPr lang="cs-CZ" dirty="0"/>
              <a:t> </a:t>
            </a:r>
            <a:r>
              <a:rPr lang="cs-CZ" dirty="0" err="1"/>
              <a:t>Mukherjee</a:t>
            </a:r>
            <a:r>
              <a:rPr lang="cs-CZ" dirty="0"/>
              <a:t>. </a:t>
            </a:r>
            <a:r>
              <a:rPr lang="en-US" dirty="0"/>
              <a:t>On 11 December 2017, Shazam Entertainment Ltd. was bought by Apple Inc.</a:t>
            </a:r>
            <a:endParaRPr lang="cs-CZ" dirty="0"/>
          </a:p>
        </p:txBody>
      </p:sp>
    </p:spTree>
    <p:extLst>
      <p:ext uri="{BB962C8B-B14F-4D97-AF65-F5344CB8AC3E}">
        <p14:creationId xmlns:p14="http://schemas.microsoft.com/office/powerpoint/2010/main" val="787111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589BE1-48BE-49DA-AE39-C3618452DA82}"/>
              </a:ext>
            </a:extLst>
          </p:cNvPr>
          <p:cNvSpPr>
            <a:spLocks noGrp="1"/>
          </p:cNvSpPr>
          <p:nvPr>
            <p:ph type="title"/>
          </p:nvPr>
        </p:nvSpPr>
        <p:spPr/>
        <p:txBody>
          <a:bodyPr/>
          <a:lstStyle/>
          <a:p>
            <a:r>
              <a:rPr lang="cs-CZ" dirty="0"/>
              <a:t>Feedback</a:t>
            </a:r>
          </a:p>
        </p:txBody>
      </p:sp>
      <p:sp>
        <p:nvSpPr>
          <p:cNvPr id="3" name="Zástupný symbol pro obsah 2">
            <a:extLst>
              <a:ext uri="{FF2B5EF4-FFF2-40B4-BE49-F238E27FC236}">
                <a16:creationId xmlns:a16="http://schemas.microsoft.com/office/drawing/2014/main" id="{54A19C88-816D-471B-9778-748048BE6B5B}"/>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1A561CEB-5EDA-4FA0-9410-9830EB48C94C}"/>
              </a:ext>
            </a:extLst>
          </p:cNvPr>
          <p:cNvPicPr>
            <a:picLocks noChangeAspect="1"/>
          </p:cNvPicPr>
          <p:nvPr/>
        </p:nvPicPr>
        <p:blipFill rotWithShape="1">
          <a:blip r:embed="rId2"/>
          <a:srcRect l="9417" t="33926" r="12166" b="17185"/>
          <a:stretch/>
        </p:blipFill>
        <p:spPr>
          <a:xfrm>
            <a:off x="308555" y="2011998"/>
            <a:ext cx="11345015" cy="3978592"/>
          </a:xfrm>
          <a:prstGeom prst="rect">
            <a:avLst/>
          </a:prstGeom>
        </p:spPr>
      </p:pic>
    </p:spTree>
    <p:extLst>
      <p:ext uri="{BB962C8B-B14F-4D97-AF65-F5344CB8AC3E}">
        <p14:creationId xmlns:p14="http://schemas.microsoft.com/office/powerpoint/2010/main" val="2704697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Nadpis 1">
            <a:extLst>
              <a:ext uri="{FF2B5EF4-FFF2-40B4-BE49-F238E27FC236}">
                <a16:creationId xmlns:a16="http://schemas.microsoft.com/office/drawing/2014/main" id="{71775077-667C-4892-9580-C25B2E682FBA}"/>
              </a:ext>
            </a:extLst>
          </p:cNvPr>
          <p:cNvSpPr>
            <a:spLocks noGrp="1"/>
          </p:cNvSpPr>
          <p:nvPr>
            <p:ph type="title"/>
          </p:nvPr>
        </p:nvSpPr>
        <p:spPr>
          <a:xfrm>
            <a:off x="496112" y="685801"/>
            <a:ext cx="2743200" cy="5105400"/>
          </a:xfrm>
        </p:spPr>
        <p:txBody>
          <a:bodyPr>
            <a:normAutofit/>
          </a:bodyPr>
          <a:lstStyle/>
          <a:p>
            <a:pPr algn="l"/>
            <a:r>
              <a:rPr lang="en-GB" sz="4400" dirty="0">
                <a:solidFill>
                  <a:srgbClr val="FFFFFF"/>
                </a:solidFill>
              </a:rPr>
              <a:t>Features</a:t>
            </a:r>
            <a:endParaRPr lang="cs-CZ" sz="4400" dirty="0">
              <a:solidFill>
                <a:srgbClr val="FFFFFF"/>
              </a:solidFill>
            </a:endParaRPr>
          </a:p>
        </p:txBody>
      </p:sp>
      <p:sp>
        <p:nvSpPr>
          <p:cNvPr id="3" name="Zástupný symbol pro obsah 2">
            <a:extLst>
              <a:ext uri="{FF2B5EF4-FFF2-40B4-BE49-F238E27FC236}">
                <a16:creationId xmlns:a16="http://schemas.microsoft.com/office/drawing/2014/main" id="{8314CDA9-4AD9-47D1-AFC0-6C7BF6481B7F}"/>
              </a:ext>
            </a:extLst>
          </p:cNvPr>
          <p:cNvSpPr>
            <a:spLocks noGrp="1"/>
          </p:cNvSpPr>
          <p:nvPr>
            <p:ph idx="1"/>
          </p:nvPr>
        </p:nvSpPr>
        <p:spPr>
          <a:xfrm>
            <a:off x="5117106" y="685801"/>
            <a:ext cx="6385918" cy="5105400"/>
          </a:xfrm>
        </p:spPr>
        <p:txBody>
          <a:bodyPr>
            <a:normAutofit/>
          </a:bodyPr>
          <a:lstStyle/>
          <a:p>
            <a:pPr marL="0" indent="0">
              <a:buNone/>
            </a:pPr>
            <a:r>
              <a:rPr lang="en-US" sz="2000" dirty="0"/>
              <a:t>• </a:t>
            </a:r>
            <a:r>
              <a:rPr lang="en-US" dirty="0"/>
              <a:t>Identify music with one tap</a:t>
            </a:r>
            <a:br>
              <a:rPr lang="en-US" dirty="0"/>
            </a:br>
            <a:r>
              <a:rPr lang="en-US" dirty="0"/>
              <a:t>• Sing along to songs with music lyrics, or watch their videos</a:t>
            </a:r>
            <a:br>
              <a:rPr lang="en-US" dirty="0"/>
            </a:br>
            <a:r>
              <a:rPr lang="en-US" dirty="0"/>
              <a:t>• Preview songs and add them to Spotify playlists**</a:t>
            </a:r>
            <a:br>
              <a:rPr lang="en-US" dirty="0"/>
            </a:br>
            <a:r>
              <a:rPr lang="en-US" dirty="0"/>
              <a:t>• Shazam Offline: Identify music even when you’re not connected!*</a:t>
            </a:r>
            <a:br>
              <a:rPr lang="en-US" dirty="0"/>
            </a:br>
            <a:r>
              <a:rPr lang="en-US" dirty="0"/>
              <a:t>• Check out recommended tracks to find new music</a:t>
            </a:r>
            <a:br>
              <a:rPr lang="en-US" dirty="0"/>
            </a:br>
            <a:r>
              <a:rPr lang="en-US" dirty="0"/>
              <a:t>• Stay in the loop with </a:t>
            </a:r>
            <a:r>
              <a:rPr lang="en-US" dirty="0" err="1"/>
              <a:t>Shazam’s</a:t>
            </a:r>
            <a:r>
              <a:rPr lang="en-US" dirty="0"/>
              <a:t> real-time charts</a:t>
            </a:r>
            <a:br>
              <a:rPr lang="en-US" dirty="0"/>
            </a:br>
            <a:r>
              <a:rPr lang="en-US" dirty="0"/>
              <a:t>• Simply log in to sync all your </a:t>
            </a:r>
            <a:r>
              <a:rPr lang="en-US" dirty="0" err="1"/>
              <a:t>Shazams</a:t>
            </a:r>
            <a:r>
              <a:rPr lang="en-US" dirty="0"/>
              <a:t> across all devices</a:t>
            </a:r>
            <a:br>
              <a:rPr lang="en-US" dirty="0"/>
            </a:br>
            <a:endParaRPr lang="cs-CZ" sz="2000" dirty="0"/>
          </a:p>
        </p:txBody>
      </p:sp>
    </p:spTree>
    <p:extLst>
      <p:ext uri="{BB962C8B-B14F-4D97-AF65-F5344CB8AC3E}">
        <p14:creationId xmlns:p14="http://schemas.microsoft.com/office/powerpoint/2010/main" val="3921051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Nadpis 1">
            <a:extLst>
              <a:ext uri="{FF2B5EF4-FFF2-40B4-BE49-F238E27FC236}">
                <a16:creationId xmlns:a16="http://schemas.microsoft.com/office/drawing/2014/main" id="{D25D0F41-8DF6-4A44-9901-6F2ABECEFF06}"/>
              </a:ext>
            </a:extLst>
          </p:cNvPr>
          <p:cNvSpPr>
            <a:spLocks noGrp="1"/>
          </p:cNvSpPr>
          <p:nvPr>
            <p:ph type="title"/>
          </p:nvPr>
        </p:nvSpPr>
        <p:spPr>
          <a:xfrm>
            <a:off x="496112" y="685801"/>
            <a:ext cx="2743200" cy="5105400"/>
          </a:xfrm>
        </p:spPr>
        <p:txBody>
          <a:bodyPr>
            <a:normAutofit/>
          </a:bodyPr>
          <a:lstStyle/>
          <a:p>
            <a:pPr algn="l"/>
            <a:r>
              <a:rPr lang="en-GB" sz="4400" dirty="0">
                <a:solidFill>
                  <a:srgbClr val="FFFFFF"/>
                </a:solidFill>
              </a:rPr>
              <a:t>Features</a:t>
            </a:r>
            <a:endParaRPr lang="cs-CZ" sz="4400" dirty="0">
              <a:solidFill>
                <a:srgbClr val="FFFFFF"/>
              </a:solidFill>
            </a:endParaRPr>
          </a:p>
        </p:txBody>
      </p:sp>
      <p:sp>
        <p:nvSpPr>
          <p:cNvPr id="3" name="Zástupný symbol pro obsah 2">
            <a:extLst>
              <a:ext uri="{FF2B5EF4-FFF2-40B4-BE49-F238E27FC236}">
                <a16:creationId xmlns:a16="http://schemas.microsoft.com/office/drawing/2014/main" id="{5C5B818A-53F1-441C-A0FE-9AF452A86286}"/>
              </a:ext>
            </a:extLst>
          </p:cNvPr>
          <p:cNvSpPr>
            <a:spLocks noGrp="1"/>
          </p:cNvSpPr>
          <p:nvPr>
            <p:ph idx="1"/>
          </p:nvPr>
        </p:nvSpPr>
        <p:spPr>
          <a:xfrm>
            <a:off x="5117106" y="685801"/>
            <a:ext cx="6385918" cy="5105400"/>
          </a:xfrm>
        </p:spPr>
        <p:txBody>
          <a:bodyPr>
            <a:normAutofit/>
          </a:bodyPr>
          <a:lstStyle/>
          <a:p>
            <a:pPr marL="0" indent="0">
              <a:buNone/>
            </a:pPr>
            <a:r>
              <a:rPr lang="en-US" dirty="0"/>
              <a:t>• Launch Pandora radio based on artists you Shazam**</a:t>
            </a:r>
            <a:br>
              <a:rPr lang="en-US" dirty="0"/>
            </a:br>
            <a:r>
              <a:rPr lang="en-US" dirty="0"/>
              <a:t>• Buy your </a:t>
            </a:r>
            <a:r>
              <a:rPr lang="en-US" dirty="0" err="1"/>
              <a:t>Shazamed</a:t>
            </a:r>
            <a:r>
              <a:rPr lang="en-US" dirty="0"/>
              <a:t> songs in Google Play Music with just one tap</a:t>
            </a:r>
          </a:p>
          <a:p>
            <a:pPr marL="0" indent="0">
              <a:buNone/>
            </a:pPr>
            <a:r>
              <a:rPr lang="en-US" dirty="0"/>
              <a:t>• Shazam visual recognition: Tap the camera icon to Shazam posters, magazines, books and so much more! Use it anywhere where you see the Shazam camera logo</a:t>
            </a:r>
            <a:br>
              <a:rPr lang="en-US" dirty="0"/>
            </a:br>
            <a:r>
              <a:rPr lang="en-US" dirty="0"/>
              <a:t>• Visual recognition also works as a QR code reader</a:t>
            </a:r>
            <a:br>
              <a:rPr lang="en-US" dirty="0"/>
            </a:br>
            <a:r>
              <a:rPr lang="en-US" dirty="0"/>
              <a:t>• Launch Shazam on your Android Wear smartwatch to see the artist and song appear</a:t>
            </a:r>
            <a:endParaRPr lang="cs-CZ" dirty="0"/>
          </a:p>
          <a:p>
            <a:pPr marL="0" indent="0">
              <a:buNone/>
            </a:pPr>
            <a:endParaRPr lang="cs-CZ" sz="2000" dirty="0"/>
          </a:p>
        </p:txBody>
      </p:sp>
    </p:spTree>
    <p:extLst>
      <p:ext uri="{BB962C8B-B14F-4D97-AF65-F5344CB8AC3E}">
        <p14:creationId xmlns:p14="http://schemas.microsoft.com/office/powerpoint/2010/main" val="3522946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7E977C50-50C7-47C3-968F-FFB1004C6D68}"/>
              </a:ext>
            </a:extLst>
          </p:cNvPr>
          <p:cNvSpPr>
            <a:spLocks noGrp="1"/>
          </p:cNvSpPr>
          <p:nvPr>
            <p:ph idx="1"/>
          </p:nvPr>
        </p:nvSpPr>
        <p:spPr>
          <a:xfrm>
            <a:off x="1849120" y="4981574"/>
            <a:ext cx="9653903" cy="1876425"/>
          </a:xfrm>
        </p:spPr>
        <p:txBody>
          <a:bodyPr/>
          <a:lstStyle/>
          <a:p>
            <a:pPr marL="0" indent="0">
              <a:buNone/>
            </a:pPr>
            <a:r>
              <a:rPr lang="en-US" dirty="0"/>
              <a:t>One-tap access to video clips, song lyrics, related tracks and streaming services, where you can listen to your </a:t>
            </a:r>
            <a:r>
              <a:rPr lang="en-US" dirty="0" err="1"/>
              <a:t>Shazams</a:t>
            </a:r>
            <a:r>
              <a:rPr lang="en-US" dirty="0"/>
              <a:t> in full or buy them. </a:t>
            </a:r>
            <a:br>
              <a:rPr lang="en-US" dirty="0"/>
            </a:br>
            <a:endParaRPr lang="cs-CZ" dirty="0"/>
          </a:p>
        </p:txBody>
      </p:sp>
      <p:sp>
        <p:nvSpPr>
          <p:cNvPr id="4" name="AutoShape 2" descr="Screenshot Image">
            <a:extLst>
              <a:ext uri="{FF2B5EF4-FFF2-40B4-BE49-F238E27FC236}">
                <a16:creationId xmlns:a16="http://schemas.microsoft.com/office/drawing/2014/main" id="{027D93B3-B979-4E25-8319-AC2974E2C307}"/>
              </a:ext>
            </a:extLst>
          </p:cNvPr>
          <p:cNvSpPr>
            <a:spLocks noGrp="1" noChangeAspect="1" noChangeArrowheads="1"/>
          </p:cNvSpPr>
          <p:nvPr>
            <p:ph type="title"/>
          </p:nvPr>
        </p:nvSpPr>
        <p:spPr bwMode="auto">
          <a:xfrm>
            <a:off x="1484313" y="685800"/>
            <a:ext cx="10018712"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6" descr="Screenshot Image">
            <a:extLst>
              <a:ext uri="{FF2B5EF4-FFF2-40B4-BE49-F238E27FC236}">
                <a16:creationId xmlns:a16="http://schemas.microsoft.com/office/drawing/2014/main" id="{B0C768A2-6F37-4C11-BEDC-3509A28070E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8" descr="https://lh3.googleusercontent.com/KzffbWKrijJ5WKKR6I3iEoELkt7LW6yjYkTUJHCm2QQskWdzDuccxP3NWntacYAnB_k=w2560-h1230-rw">
            <a:extLst>
              <a:ext uri="{FF2B5EF4-FFF2-40B4-BE49-F238E27FC236}">
                <a16:creationId xmlns:a16="http://schemas.microsoft.com/office/drawing/2014/main" id="{0E7642EC-BDD7-4196-AE45-CAE6AD2311B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10" descr="https://lh3.googleusercontent.com/KzffbWKrijJ5WKKR6I3iEoELkt7LW6yjYkTUJHCm2QQskWdzDuccxP3NWntacYAnB_k=w2560-h1230-rw">
            <a:extLst>
              <a:ext uri="{FF2B5EF4-FFF2-40B4-BE49-F238E27FC236}">
                <a16:creationId xmlns:a16="http://schemas.microsoft.com/office/drawing/2014/main" id="{492FF990-3C17-4623-9411-DD2E1A52334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12" descr="https://lh3.googleusercontent.com/KzffbWKrijJ5WKKR6I3iEoELkt7LW6yjYkTUJHCm2QQskWdzDuccxP3NWntacYAnB_k=w2560-h1230-rw">
            <a:extLst>
              <a:ext uri="{FF2B5EF4-FFF2-40B4-BE49-F238E27FC236}">
                <a16:creationId xmlns:a16="http://schemas.microsoft.com/office/drawing/2014/main" id="{421CCC0B-33E9-49AF-B339-138CA36EB358}"/>
              </a:ext>
            </a:extLst>
          </p:cNvPr>
          <p:cNvSpPr>
            <a:spLocks noChangeAspect="1" noChangeArrowheads="1"/>
          </p:cNvSpPr>
          <p:nvPr/>
        </p:nvSpPr>
        <p:spPr bwMode="auto">
          <a:xfrm>
            <a:off x="4167188" y="0"/>
            <a:ext cx="3857625"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nvGrpSpPr>
          <p:cNvPr id="12" name="Skupina 11">
            <a:extLst>
              <a:ext uri="{FF2B5EF4-FFF2-40B4-BE49-F238E27FC236}">
                <a16:creationId xmlns:a16="http://schemas.microsoft.com/office/drawing/2014/main" id="{56866976-AB3A-4955-8F6A-ED4FAF8D9109}"/>
              </a:ext>
            </a:extLst>
          </p:cNvPr>
          <p:cNvGrpSpPr/>
          <p:nvPr/>
        </p:nvGrpSpPr>
        <p:grpSpPr>
          <a:xfrm>
            <a:off x="45563" y="923827"/>
            <a:ext cx="12011319" cy="4065554"/>
            <a:chOff x="277020" y="463904"/>
            <a:chExt cx="12849285" cy="4517669"/>
          </a:xfrm>
        </p:grpSpPr>
        <p:pic>
          <p:nvPicPr>
            <p:cNvPr id="10" name="Obrázek 9">
              <a:extLst>
                <a:ext uri="{FF2B5EF4-FFF2-40B4-BE49-F238E27FC236}">
                  <a16:creationId xmlns:a16="http://schemas.microsoft.com/office/drawing/2014/main" id="{8D4E10CE-4F6C-4589-8507-998F14E07F7A}"/>
                </a:ext>
              </a:extLst>
            </p:cNvPr>
            <p:cNvPicPr>
              <a:picLocks noChangeAspect="1"/>
            </p:cNvPicPr>
            <p:nvPr/>
          </p:nvPicPr>
          <p:blipFill rotWithShape="1">
            <a:blip r:embed="rId2"/>
            <a:srcRect l="23916" t="27361" r="32667" b="27361"/>
            <a:stretch/>
          </p:blipFill>
          <p:spPr>
            <a:xfrm>
              <a:off x="277020" y="463905"/>
              <a:ext cx="7701280" cy="4517668"/>
            </a:xfrm>
            <a:prstGeom prst="rect">
              <a:avLst/>
            </a:prstGeom>
          </p:spPr>
        </p:pic>
        <p:pic>
          <p:nvPicPr>
            <p:cNvPr id="11" name="Obrázek 10">
              <a:extLst>
                <a:ext uri="{FF2B5EF4-FFF2-40B4-BE49-F238E27FC236}">
                  <a16:creationId xmlns:a16="http://schemas.microsoft.com/office/drawing/2014/main" id="{6E27BEEC-46BC-4F45-88A4-4B1E003A2664}"/>
                </a:ext>
              </a:extLst>
            </p:cNvPr>
            <p:cNvPicPr>
              <a:picLocks noChangeAspect="1"/>
            </p:cNvPicPr>
            <p:nvPr/>
          </p:nvPicPr>
          <p:blipFill rotWithShape="1">
            <a:blip r:embed="rId3"/>
            <a:srcRect l="23416" t="22370" r="47500" b="32445"/>
            <a:stretch/>
          </p:blipFill>
          <p:spPr>
            <a:xfrm>
              <a:off x="7978300" y="463904"/>
              <a:ext cx="5148005" cy="4498973"/>
            </a:xfrm>
            <a:prstGeom prst="rect">
              <a:avLst/>
            </a:prstGeom>
          </p:spPr>
        </p:pic>
      </p:grpSp>
    </p:spTree>
    <p:extLst>
      <p:ext uri="{BB962C8B-B14F-4D97-AF65-F5344CB8AC3E}">
        <p14:creationId xmlns:p14="http://schemas.microsoft.com/office/powerpoint/2010/main" val="87760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B5F2F9-24E8-44AF-BC15-ABDD8A5BA714}"/>
              </a:ext>
            </a:extLst>
          </p:cNvPr>
          <p:cNvSpPr>
            <a:spLocks noGrp="1"/>
          </p:cNvSpPr>
          <p:nvPr>
            <p:ph type="title"/>
          </p:nvPr>
        </p:nvSpPr>
        <p:spPr>
          <a:xfrm>
            <a:off x="1484311" y="685800"/>
            <a:ext cx="10018713" cy="1246695"/>
          </a:xfrm>
        </p:spPr>
        <p:txBody>
          <a:bodyPr/>
          <a:lstStyle/>
          <a:p>
            <a:r>
              <a:rPr lang="cs-CZ" dirty="0" err="1"/>
              <a:t>Sources</a:t>
            </a:r>
            <a:endParaRPr lang="cs-CZ" dirty="0"/>
          </a:p>
        </p:txBody>
      </p:sp>
      <p:sp>
        <p:nvSpPr>
          <p:cNvPr id="3" name="Zástupný symbol pro obsah 2">
            <a:extLst>
              <a:ext uri="{FF2B5EF4-FFF2-40B4-BE49-F238E27FC236}">
                <a16:creationId xmlns:a16="http://schemas.microsoft.com/office/drawing/2014/main" id="{7473470B-2C44-4665-B322-D121DDC77D32}"/>
              </a:ext>
            </a:extLst>
          </p:cNvPr>
          <p:cNvSpPr>
            <a:spLocks noGrp="1"/>
          </p:cNvSpPr>
          <p:nvPr>
            <p:ph idx="1"/>
          </p:nvPr>
        </p:nvSpPr>
        <p:spPr>
          <a:xfrm>
            <a:off x="1484310" y="1932495"/>
            <a:ext cx="10393463" cy="3858705"/>
          </a:xfrm>
        </p:spPr>
        <p:txBody>
          <a:bodyPr/>
          <a:lstStyle/>
          <a:p>
            <a:pPr marL="0" indent="0">
              <a:buNone/>
            </a:pPr>
            <a:r>
              <a:rPr lang="cs-CZ" dirty="0"/>
              <a:t>https://play.google.com/store/apps/details?id=com.shazam.android&amp;hl=en_US</a:t>
            </a:r>
          </a:p>
          <a:p>
            <a:pPr marL="0" indent="0">
              <a:buNone/>
            </a:pPr>
            <a:r>
              <a:rPr lang="cs-CZ" dirty="0"/>
              <a:t>https://itunes.apple.com/us/app/shazam/id284993459?mt=8</a:t>
            </a:r>
          </a:p>
          <a:p>
            <a:pPr marL="0" indent="0">
              <a:buNone/>
            </a:pPr>
            <a:r>
              <a:rPr lang="cs-CZ" dirty="0"/>
              <a:t>https://en.wikipedia.org/wiki/</a:t>
            </a:r>
            <a:r>
              <a:rPr lang="cs-CZ" dirty="0" err="1"/>
              <a:t>Shazam</a:t>
            </a:r>
            <a:r>
              <a:rPr lang="cs-CZ" dirty="0"/>
              <a:t>_(</a:t>
            </a:r>
            <a:r>
              <a:rPr lang="cs-CZ" dirty="0" err="1"/>
              <a:t>application</a:t>
            </a:r>
            <a:r>
              <a:rPr lang="cs-CZ" dirty="0"/>
              <a:t>)</a:t>
            </a:r>
          </a:p>
          <a:p>
            <a:pPr marL="0" indent="0">
              <a:buNone/>
            </a:pPr>
            <a:r>
              <a:rPr lang="cs-CZ" dirty="0"/>
              <a:t>https://www.shazam.com/</a:t>
            </a:r>
          </a:p>
          <a:p>
            <a:pPr marL="0" indent="0">
              <a:buNone/>
            </a:pPr>
            <a:endParaRPr lang="cs-CZ" dirty="0"/>
          </a:p>
        </p:txBody>
      </p:sp>
    </p:spTree>
    <p:extLst>
      <p:ext uri="{BB962C8B-B14F-4D97-AF65-F5344CB8AC3E}">
        <p14:creationId xmlns:p14="http://schemas.microsoft.com/office/powerpoint/2010/main" val="775214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a">
  <a:themeElements>
    <a:clrScheme name="Paralaxa">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a">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TM03457496[[fn=Paralaxa]]</Template>
  <TotalTime>34</TotalTime>
  <Words>172</Words>
  <Application>Microsoft Office PowerPoint</Application>
  <PresentationFormat>Širokoúhlá obrazovka</PresentationFormat>
  <Paragraphs>17</Paragraphs>
  <Slides>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vt:i4>
      </vt:variant>
    </vt:vector>
  </HeadingPairs>
  <TitlesOfParts>
    <vt:vector size="12" baseType="lpstr">
      <vt:lpstr>Agency FB</vt:lpstr>
      <vt:lpstr>Aharoni</vt:lpstr>
      <vt:lpstr>Arial</vt:lpstr>
      <vt:lpstr>Corbel</vt:lpstr>
      <vt:lpstr>Paralaxa</vt:lpstr>
      <vt:lpstr>Prezentace aplikace PowerPoint</vt:lpstr>
      <vt:lpstr>General information</vt:lpstr>
      <vt:lpstr>Feedback</vt:lpstr>
      <vt:lpstr>Features</vt:lpstr>
      <vt:lpstr>Features</vt:lpstr>
      <vt:lpstr>Prezentace aplikace PowerPoint</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Martina Nguyen</dc:creator>
  <cp:lastModifiedBy>Martina Nguyen</cp:lastModifiedBy>
  <cp:revision>5</cp:revision>
  <dcterms:created xsi:type="dcterms:W3CDTF">2018-05-26T09:12:33Z</dcterms:created>
  <dcterms:modified xsi:type="dcterms:W3CDTF">2018-05-26T09:46:33Z</dcterms:modified>
</cp:coreProperties>
</file>