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337"/>
    <a:srgbClr val="FC413C"/>
    <a:srgbClr val="FFC9C9"/>
    <a:srgbClr val="FFE3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72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881FB-FCC3-46C2-8BC8-DE67E8E20A7C}" type="datetimeFigureOut">
              <a:rPr lang="hu-HU" smtClean="0"/>
              <a:t>2018. 05. 26.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2F253-34D9-4B18-8E61-35E054D8981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5772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881FB-FCC3-46C2-8BC8-DE67E8E20A7C}" type="datetimeFigureOut">
              <a:rPr lang="hu-HU" smtClean="0"/>
              <a:t>2018. 05. 26.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2F253-34D9-4B18-8E61-35E054D8981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4273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881FB-FCC3-46C2-8BC8-DE67E8E20A7C}" type="datetimeFigureOut">
              <a:rPr lang="hu-HU" smtClean="0"/>
              <a:t>2018. 05. 26.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2F253-34D9-4B18-8E61-35E054D8981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0848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881FB-FCC3-46C2-8BC8-DE67E8E20A7C}" type="datetimeFigureOut">
              <a:rPr lang="hu-HU" smtClean="0"/>
              <a:t>2018. 05. 26.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2F253-34D9-4B18-8E61-35E054D8981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22493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881FB-FCC3-46C2-8BC8-DE67E8E20A7C}" type="datetimeFigureOut">
              <a:rPr lang="hu-HU" smtClean="0"/>
              <a:t>2018. 05. 26.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2F253-34D9-4B18-8E61-35E054D8981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4309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881FB-FCC3-46C2-8BC8-DE67E8E20A7C}" type="datetimeFigureOut">
              <a:rPr lang="hu-HU" smtClean="0"/>
              <a:t>2018. 05. 26.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2F253-34D9-4B18-8E61-35E054D8981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8032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881FB-FCC3-46C2-8BC8-DE67E8E20A7C}" type="datetimeFigureOut">
              <a:rPr lang="hu-HU" smtClean="0"/>
              <a:t>2018. 05. 26.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2F253-34D9-4B18-8E61-35E054D8981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6185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881FB-FCC3-46C2-8BC8-DE67E8E20A7C}" type="datetimeFigureOut">
              <a:rPr lang="hu-HU" smtClean="0"/>
              <a:t>2018. 05. 26.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2F253-34D9-4B18-8E61-35E054D8981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2749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881FB-FCC3-46C2-8BC8-DE67E8E20A7C}" type="datetimeFigureOut">
              <a:rPr lang="hu-HU" smtClean="0"/>
              <a:t>2018. 05. 26.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2F253-34D9-4B18-8E61-35E054D8981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9386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881FB-FCC3-46C2-8BC8-DE67E8E20A7C}" type="datetimeFigureOut">
              <a:rPr lang="hu-HU" smtClean="0"/>
              <a:t>2018. 05. 26.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2F253-34D9-4B18-8E61-35E054D8981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3918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881FB-FCC3-46C2-8BC8-DE67E8E20A7C}" type="datetimeFigureOut">
              <a:rPr lang="hu-HU" smtClean="0"/>
              <a:t>2018. 05. 26.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2F253-34D9-4B18-8E61-35E054D8981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3977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881FB-FCC3-46C2-8BC8-DE67E8E20A7C}" type="datetimeFigureOut">
              <a:rPr lang="hu-HU" smtClean="0"/>
              <a:t>2018. 05. 26.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2F253-34D9-4B18-8E61-35E054D8981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7693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0" y="278296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b="1" spc="600" dirty="0" smtClean="0">
                <a:solidFill>
                  <a:srgbClr val="FFE3E2"/>
                </a:solidFill>
                <a:latin typeface="Baskerville Old Face" panose="02020602080505020303" pitchFamily="18" charset="0"/>
              </a:rPr>
              <a:t>MUSIXMATCH</a:t>
            </a:r>
            <a:endParaRPr lang="hu-HU" sz="4400" b="1" spc="600" dirty="0">
              <a:solidFill>
                <a:srgbClr val="FFE3E2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1199489"/>
            <a:ext cx="12192000" cy="103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2221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800" b="1" i="0" u="none" strike="noStrike" cap="none" normalizeH="0" baseline="0" dirty="0" err="1" smtClean="0">
                <a:ln>
                  <a:noFill/>
                </a:ln>
                <a:solidFill>
                  <a:srgbClr val="FFC9C9"/>
                </a:solidFill>
                <a:effectLst/>
                <a:latin typeface="Arial" panose="020B0604020202020204" pitchFamily="34" charset="0"/>
              </a:rPr>
              <a:t>Explore</a:t>
            </a:r>
            <a:r>
              <a:rPr kumimoji="0" lang="hu-HU" altLang="hu-HU" sz="2800" b="1" i="0" u="none" strike="noStrike" cap="none" normalizeH="0" baseline="0" dirty="0" smtClean="0">
                <a:ln>
                  <a:noFill/>
                </a:ln>
                <a:solidFill>
                  <a:srgbClr val="FFC9C9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hu-HU" altLang="hu-HU" sz="2800" b="1" i="0" u="none" strike="noStrike" cap="none" normalizeH="0" baseline="0" dirty="0" err="1" smtClean="0">
                <a:ln>
                  <a:noFill/>
                </a:ln>
                <a:solidFill>
                  <a:srgbClr val="FFC9C9"/>
                </a:solidFill>
                <a:effectLst/>
                <a:latin typeface="Arial" panose="020B0604020202020204" pitchFamily="34" charset="0"/>
              </a:rPr>
              <a:t>the</a:t>
            </a:r>
            <a:r>
              <a:rPr kumimoji="0" lang="hu-HU" altLang="hu-HU" sz="2800" b="1" i="0" u="none" strike="noStrike" cap="none" normalizeH="0" baseline="0" dirty="0" smtClean="0">
                <a:ln>
                  <a:noFill/>
                </a:ln>
                <a:solidFill>
                  <a:srgbClr val="FFC9C9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hu-HU" altLang="hu-HU" sz="2800" b="1" i="0" u="none" strike="noStrike" cap="none" normalizeH="0" baseline="0" dirty="0" err="1" smtClean="0">
                <a:ln>
                  <a:noFill/>
                </a:ln>
                <a:solidFill>
                  <a:srgbClr val="FFC9C9"/>
                </a:solidFill>
                <a:effectLst/>
                <a:latin typeface="Arial" panose="020B0604020202020204" pitchFamily="34" charset="0"/>
              </a:rPr>
              <a:t>world's</a:t>
            </a:r>
            <a:r>
              <a:rPr kumimoji="0" lang="hu-HU" altLang="hu-HU" sz="2800" b="1" i="0" u="none" strike="noStrike" cap="none" normalizeH="0" baseline="0" dirty="0" smtClean="0">
                <a:ln>
                  <a:noFill/>
                </a:ln>
                <a:solidFill>
                  <a:srgbClr val="FFC9C9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hu-HU" altLang="hu-HU" sz="2800" b="1" i="0" u="none" strike="noStrike" cap="none" normalizeH="0" baseline="0" dirty="0" err="1" smtClean="0">
                <a:ln>
                  <a:noFill/>
                </a:ln>
                <a:solidFill>
                  <a:srgbClr val="FFC9C9"/>
                </a:solidFill>
                <a:effectLst/>
                <a:latin typeface="Arial" panose="020B0604020202020204" pitchFamily="34" charset="0"/>
              </a:rPr>
              <a:t>largest</a:t>
            </a:r>
            <a:r>
              <a:rPr kumimoji="0" lang="hu-HU" altLang="hu-HU" sz="2800" b="1" i="0" u="none" strike="noStrike" cap="none" normalizeH="0" baseline="0" dirty="0" smtClean="0">
                <a:ln>
                  <a:noFill/>
                </a:ln>
                <a:solidFill>
                  <a:srgbClr val="FFC9C9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hu-HU" altLang="hu-HU" sz="2800" b="1" i="0" u="none" strike="noStrike" cap="none" normalizeH="0" baseline="0" dirty="0" err="1" smtClean="0">
                <a:ln>
                  <a:noFill/>
                </a:ln>
                <a:solidFill>
                  <a:srgbClr val="FFC9C9"/>
                </a:solidFill>
                <a:effectLst/>
                <a:latin typeface="Arial" panose="020B0604020202020204" pitchFamily="34" charset="0"/>
              </a:rPr>
              <a:t>catalog</a:t>
            </a:r>
            <a:r>
              <a:rPr kumimoji="0" lang="hu-HU" altLang="hu-HU" sz="2800" b="1" i="0" u="none" strike="noStrike" cap="none" normalizeH="0" baseline="0" dirty="0" smtClean="0">
                <a:ln>
                  <a:noFill/>
                </a:ln>
                <a:solidFill>
                  <a:srgbClr val="FFC9C9"/>
                </a:solidFill>
                <a:effectLst/>
                <a:latin typeface="Arial" panose="020B0604020202020204" pitchFamily="34" charset="0"/>
              </a:rPr>
              <a:t> of song </a:t>
            </a:r>
            <a:r>
              <a:rPr kumimoji="0" lang="hu-HU" altLang="hu-HU" sz="2800" b="1" i="0" u="none" strike="noStrike" cap="none" normalizeH="0" baseline="0" dirty="0" err="1" smtClean="0">
                <a:ln>
                  <a:noFill/>
                </a:ln>
                <a:solidFill>
                  <a:srgbClr val="FFC9C9"/>
                </a:solidFill>
                <a:effectLst/>
                <a:latin typeface="Arial" panose="020B0604020202020204" pitchFamily="34" charset="0"/>
              </a:rPr>
              <a:t>lyrics</a:t>
            </a:r>
            <a:r>
              <a:rPr kumimoji="0" lang="hu-HU" altLang="hu-HU" sz="2800" b="1" i="0" u="none" strike="noStrike" cap="none" normalizeH="0" baseline="0" dirty="0" smtClean="0">
                <a:ln>
                  <a:noFill/>
                </a:ln>
                <a:solidFill>
                  <a:srgbClr val="FFC9C9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kumimoji="0" lang="hu-HU" altLang="hu-HU" sz="2800" b="1" i="0" u="none" strike="noStrike" cap="none" normalizeH="0" baseline="0" dirty="0" err="1" smtClean="0">
                <a:ln>
                  <a:noFill/>
                </a:ln>
                <a:solidFill>
                  <a:srgbClr val="FFC9C9"/>
                </a:solidFill>
                <a:effectLst/>
                <a:latin typeface="Arial" panose="020B0604020202020204" pitchFamily="34" charset="0"/>
              </a:rPr>
              <a:t>translations</a:t>
            </a:r>
            <a:endParaRPr kumimoji="0" lang="hu-HU" altLang="hu-HU" sz="2800" b="1" i="0" u="none" strike="noStrike" cap="none" normalizeH="0" baseline="0" dirty="0" smtClean="0">
              <a:ln>
                <a:noFill/>
              </a:ln>
              <a:solidFill>
                <a:srgbClr val="FFC9C9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1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hu-HU" altLang="hu-HU" sz="11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</a:br>
            <a:endParaRPr kumimoji="0" lang="hu-HU" altLang="hu-H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459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0" y="222839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400" b="1" spc="600" dirty="0">
                <a:solidFill>
                  <a:srgbClr val="FFE3E2"/>
                </a:solidFill>
                <a:latin typeface="Baskerville Old Face" panose="02020602080505020303" pitchFamily="18" charset="0"/>
              </a:rPr>
              <a:t>MUSIXMATCH</a:t>
            </a:r>
            <a:endParaRPr lang="hu-HU" sz="4400" b="1" spc="600" dirty="0">
              <a:solidFill>
                <a:srgbClr val="FFE3E2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7341704" y="992280"/>
            <a:ext cx="485029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i="0" dirty="0" smtClean="0">
                <a:solidFill>
                  <a:srgbClr val="6F8096"/>
                </a:solidFill>
                <a:effectLst/>
                <a:latin typeface="gordita"/>
              </a:rPr>
              <a:t/>
            </a:r>
            <a:br>
              <a:rPr lang="hu-HU" b="1" i="0" dirty="0" smtClean="0">
                <a:solidFill>
                  <a:srgbClr val="6F8096"/>
                </a:solidFill>
                <a:effectLst/>
                <a:latin typeface="gordita"/>
              </a:rPr>
            </a:br>
            <a:r>
              <a:rPr lang="hu-HU" b="1" i="0" dirty="0" err="1" smtClean="0">
                <a:solidFill>
                  <a:srgbClr val="FFFFFF"/>
                </a:solidFill>
                <a:effectLst/>
                <a:latin typeface="gordita"/>
              </a:rPr>
              <a:t>Active</a:t>
            </a:r>
            <a:r>
              <a:rPr lang="hu-HU" b="1" i="0" dirty="0" smtClean="0">
                <a:solidFill>
                  <a:srgbClr val="FFFFFF"/>
                </a:solidFill>
                <a:effectLst/>
                <a:latin typeface="gordita"/>
              </a:rPr>
              <a:t> </a:t>
            </a:r>
            <a:r>
              <a:rPr lang="hu-HU" b="1" i="0" dirty="0" err="1" smtClean="0">
                <a:solidFill>
                  <a:srgbClr val="FFFFFF"/>
                </a:solidFill>
                <a:effectLst/>
                <a:latin typeface="gordita"/>
              </a:rPr>
              <a:t>Users</a:t>
            </a:r>
            <a:r>
              <a:rPr lang="hu-HU" b="1" i="0" dirty="0" smtClean="0">
                <a:solidFill>
                  <a:srgbClr val="FFFFFF"/>
                </a:solidFill>
                <a:effectLst/>
                <a:latin typeface="gordita"/>
              </a:rPr>
              <a:t>:</a:t>
            </a:r>
            <a:r>
              <a:rPr lang="hu-HU" b="0" i="0" dirty="0" smtClean="0">
                <a:solidFill>
                  <a:srgbClr val="FFFFFF"/>
                </a:solidFill>
                <a:effectLst/>
                <a:latin typeface="gordita"/>
              </a:rPr>
              <a:t> Over 50 </a:t>
            </a:r>
            <a:r>
              <a:rPr lang="hu-HU" b="0" i="0" dirty="0" err="1" smtClean="0">
                <a:solidFill>
                  <a:srgbClr val="FFFFFF"/>
                </a:solidFill>
                <a:effectLst/>
                <a:latin typeface="gordita"/>
              </a:rPr>
              <a:t>million</a:t>
            </a:r>
            <a:endParaRPr lang="hu-HU" b="0" i="0" dirty="0" smtClean="0">
              <a:solidFill>
                <a:srgbClr val="FFFFFF"/>
              </a:solidFill>
              <a:effectLst/>
              <a:latin typeface="gordita"/>
            </a:endParaRPr>
          </a:p>
          <a:p>
            <a:pPr algn="ctr"/>
            <a:endParaRPr lang="hu-HU" b="0" i="0" dirty="0" smtClean="0">
              <a:solidFill>
                <a:srgbClr val="FFFFFF"/>
              </a:solidFill>
              <a:effectLst/>
              <a:latin typeface="gordita"/>
            </a:endParaRPr>
          </a:p>
          <a:p>
            <a:pPr algn="ctr"/>
            <a:r>
              <a:rPr lang="hu-HU" b="1" i="0" dirty="0" err="1" smtClean="0">
                <a:solidFill>
                  <a:srgbClr val="FFFFFF"/>
                </a:solidFill>
                <a:effectLst/>
                <a:latin typeface="gordita"/>
              </a:rPr>
              <a:t>Number</a:t>
            </a:r>
            <a:r>
              <a:rPr lang="hu-HU" b="1" i="0" dirty="0" smtClean="0">
                <a:solidFill>
                  <a:srgbClr val="FFFFFF"/>
                </a:solidFill>
                <a:effectLst/>
                <a:latin typeface="gordita"/>
              </a:rPr>
              <a:t> of </a:t>
            </a:r>
            <a:r>
              <a:rPr lang="hu-HU" b="1" i="0" dirty="0" err="1" smtClean="0">
                <a:solidFill>
                  <a:srgbClr val="FFFFFF"/>
                </a:solidFill>
                <a:effectLst/>
                <a:latin typeface="gordita"/>
              </a:rPr>
              <a:t>Lyrics</a:t>
            </a:r>
            <a:r>
              <a:rPr lang="hu-HU" b="1" i="0" dirty="0" smtClean="0">
                <a:solidFill>
                  <a:srgbClr val="FFFFFF"/>
                </a:solidFill>
                <a:effectLst/>
                <a:latin typeface="gordita"/>
              </a:rPr>
              <a:t>:</a:t>
            </a:r>
            <a:r>
              <a:rPr lang="hu-HU" b="0" i="0" dirty="0" smtClean="0">
                <a:solidFill>
                  <a:srgbClr val="FFFFFF"/>
                </a:solidFill>
                <a:effectLst/>
                <a:latin typeface="gordita"/>
              </a:rPr>
              <a:t> Over 14 </a:t>
            </a:r>
            <a:r>
              <a:rPr lang="hu-HU" b="0" i="0" dirty="0" err="1" smtClean="0">
                <a:solidFill>
                  <a:srgbClr val="FFFFFF"/>
                </a:solidFill>
                <a:effectLst/>
                <a:latin typeface="gordita"/>
              </a:rPr>
              <a:t>million</a:t>
            </a:r>
            <a:endParaRPr lang="hu-HU" b="0" i="0" dirty="0" smtClean="0">
              <a:solidFill>
                <a:srgbClr val="FFFFFF"/>
              </a:solidFill>
              <a:effectLst/>
              <a:latin typeface="gordita"/>
            </a:endParaRPr>
          </a:p>
          <a:p>
            <a:pPr algn="ctr"/>
            <a:endParaRPr lang="hu-HU" b="0" i="0" dirty="0" smtClean="0">
              <a:solidFill>
                <a:srgbClr val="FFFFFF"/>
              </a:solidFill>
              <a:effectLst/>
              <a:latin typeface="gordita"/>
            </a:endParaRPr>
          </a:p>
          <a:p>
            <a:pPr algn="ctr"/>
            <a:r>
              <a:rPr lang="hu-HU" b="1" i="0" dirty="0" err="1" smtClean="0">
                <a:solidFill>
                  <a:srgbClr val="FFFFFF"/>
                </a:solidFill>
                <a:effectLst/>
                <a:latin typeface="gordita"/>
              </a:rPr>
              <a:t>Supported</a:t>
            </a:r>
            <a:r>
              <a:rPr lang="hu-HU" b="1" i="0" dirty="0" smtClean="0">
                <a:solidFill>
                  <a:srgbClr val="FFFFFF"/>
                </a:solidFill>
                <a:effectLst/>
                <a:latin typeface="gordita"/>
              </a:rPr>
              <a:t> </a:t>
            </a:r>
            <a:r>
              <a:rPr lang="hu-HU" b="1" i="0" dirty="0" err="1" smtClean="0">
                <a:solidFill>
                  <a:srgbClr val="FFFFFF"/>
                </a:solidFill>
                <a:effectLst/>
                <a:latin typeface="gordita"/>
              </a:rPr>
              <a:t>languages</a:t>
            </a:r>
            <a:r>
              <a:rPr lang="hu-HU" b="1" i="0" dirty="0" smtClean="0">
                <a:solidFill>
                  <a:srgbClr val="FFFFFF"/>
                </a:solidFill>
                <a:effectLst/>
                <a:latin typeface="gordita"/>
              </a:rPr>
              <a:t>:</a:t>
            </a:r>
            <a:r>
              <a:rPr lang="hu-HU" b="0" i="0" dirty="0" smtClean="0">
                <a:solidFill>
                  <a:srgbClr val="FFFFFF"/>
                </a:solidFill>
                <a:effectLst/>
                <a:latin typeface="gordita"/>
              </a:rPr>
              <a:t> 58</a:t>
            </a:r>
          </a:p>
          <a:p>
            <a:pPr algn="ctr"/>
            <a:endParaRPr lang="hu-HU" b="0" i="0" dirty="0" smtClean="0">
              <a:solidFill>
                <a:srgbClr val="FFFFFF"/>
              </a:solidFill>
              <a:effectLst/>
              <a:latin typeface="gordita"/>
            </a:endParaRPr>
          </a:p>
          <a:p>
            <a:pPr algn="ctr"/>
            <a:r>
              <a:rPr lang="hu-HU" b="1" i="0" dirty="0" err="1" smtClean="0">
                <a:solidFill>
                  <a:srgbClr val="FFFFFF"/>
                </a:solidFill>
                <a:effectLst/>
                <a:latin typeface="gordita"/>
              </a:rPr>
              <a:t>Licensing</a:t>
            </a:r>
            <a:r>
              <a:rPr lang="hu-HU" b="1" i="0" dirty="0" smtClean="0">
                <a:solidFill>
                  <a:srgbClr val="FFFFFF"/>
                </a:solidFill>
                <a:effectLst/>
                <a:latin typeface="gordita"/>
              </a:rPr>
              <a:t>:</a:t>
            </a:r>
            <a:r>
              <a:rPr lang="hu-HU" b="0" i="0" dirty="0" smtClean="0">
                <a:solidFill>
                  <a:srgbClr val="FFFFFF"/>
                </a:solidFill>
                <a:effectLst/>
                <a:latin typeface="gordita"/>
              </a:rPr>
              <a:t> </a:t>
            </a:r>
            <a:r>
              <a:rPr lang="hu-HU" b="0" i="0" dirty="0" err="1" smtClean="0">
                <a:solidFill>
                  <a:srgbClr val="FFFFFF"/>
                </a:solidFill>
                <a:effectLst/>
                <a:latin typeface="gordita"/>
              </a:rPr>
              <a:t>Worldwide</a:t>
            </a:r>
            <a:r>
              <a:rPr lang="hu-HU" b="0" i="0" dirty="0" smtClean="0">
                <a:solidFill>
                  <a:srgbClr val="FFFFFF"/>
                </a:solidFill>
                <a:effectLst/>
                <a:latin typeface="gordita"/>
              </a:rPr>
              <a:t> </a:t>
            </a:r>
            <a:r>
              <a:rPr lang="hu-HU" b="0" i="0" dirty="0" err="1" smtClean="0">
                <a:solidFill>
                  <a:srgbClr val="FFFFFF"/>
                </a:solidFill>
                <a:effectLst/>
                <a:latin typeface="gordita"/>
              </a:rPr>
              <a:t>agreements</a:t>
            </a:r>
            <a:r>
              <a:rPr lang="hu-HU" b="0" i="0" dirty="0" smtClean="0">
                <a:solidFill>
                  <a:srgbClr val="FFFFFF"/>
                </a:solidFill>
                <a:effectLst/>
                <a:latin typeface="gordita"/>
              </a:rPr>
              <a:t> </a:t>
            </a:r>
            <a:r>
              <a:rPr lang="hu-HU" b="0" i="0" dirty="0" err="1" smtClean="0">
                <a:solidFill>
                  <a:srgbClr val="FFFFFF"/>
                </a:solidFill>
                <a:effectLst/>
                <a:latin typeface="gordita"/>
              </a:rPr>
              <a:t>with</a:t>
            </a:r>
            <a:r>
              <a:rPr lang="hu-HU" b="0" i="0" dirty="0" smtClean="0">
                <a:solidFill>
                  <a:srgbClr val="FFFFFF"/>
                </a:solidFill>
                <a:effectLst/>
                <a:latin typeface="gordita"/>
              </a:rPr>
              <a:t> Sony/ATV-</a:t>
            </a:r>
            <a:r>
              <a:rPr lang="hu-HU" b="0" i="0" dirty="0" err="1" smtClean="0">
                <a:solidFill>
                  <a:srgbClr val="FFFFFF"/>
                </a:solidFill>
                <a:effectLst/>
                <a:latin typeface="gordita"/>
              </a:rPr>
              <a:t>EMI,Warner</a:t>
            </a:r>
            <a:r>
              <a:rPr lang="hu-HU" b="0" i="0" dirty="0" smtClean="0">
                <a:solidFill>
                  <a:srgbClr val="FFFFFF"/>
                </a:solidFill>
                <a:effectLst/>
                <a:latin typeface="gordita"/>
              </a:rPr>
              <a:t> </a:t>
            </a:r>
            <a:r>
              <a:rPr lang="hu-HU" b="0" i="0" dirty="0" err="1" smtClean="0">
                <a:solidFill>
                  <a:srgbClr val="FFFFFF"/>
                </a:solidFill>
                <a:effectLst/>
                <a:latin typeface="gordita"/>
              </a:rPr>
              <a:t>Chappell</a:t>
            </a:r>
            <a:r>
              <a:rPr lang="hu-HU" b="0" i="0" dirty="0" smtClean="0">
                <a:solidFill>
                  <a:srgbClr val="FFFFFF"/>
                </a:solidFill>
                <a:effectLst/>
                <a:latin typeface="gordita"/>
              </a:rPr>
              <a:t>, </a:t>
            </a:r>
            <a:r>
              <a:rPr lang="hu-HU" b="0" i="0" dirty="0" err="1" smtClean="0">
                <a:solidFill>
                  <a:srgbClr val="FFFFFF"/>
                </a:solidFill>
                <a:effectLst/>
                <a:latin typeface="gordita"/>
              </a:rPr>
              <a:t>Universal</a:t>
            </a:r>
            <a:r>
              <a:rPr lang="hu-HU" b="0" i="0" dirty="0" smtClean="0">
                <a:solidFill>
                  <a:srgbClr val="FFFFFF"/>
                </a:solidFill>
                <a:effectLst/>
                <a:latin typeface="gordita"/>
              </a:rPr>
              <a:t> Music Publishing Group, BMG </a:t>
            </a:r>
            <a:r>
              <a:rPr lang="hu-HU" b="0" i="0" dirty="0" err="1" smtClean="0">
                <a:solidFill>
                  <a:srgbClr val="FFFFFF"/>
                </a:solidFill>
                <a:effectLst/>
                <a:latin typeface="gordita"/>
              </a:rPr>
              <a:t>Chrysalis</a:t>
            </a:r>
            <a:r>
              <a:rPr lang="hu-HU" b="0" i="0" dirty="0" smtClean="0">
                <a:solidFill>
                  <a:srgbClr val="FFFFFF"/>
                </a:solidFill>
                <a:effectLst/>
                <a:latin typeface="gordita"/>
              </a:rPr>
              <a:t>, Kobalt Publishing, </a:t>
            </a:r>
            <a:r>
              <a:rPr lang="hu-HU" b="0" i="0" dirty="0" err="1" smtClean="0">
                <a:solidFill>
                  <a:srgbClr val="FFFFFF"/>
                </a:solidFill>
                <a:effectLst/>
                <a:latin typeface="gordita"/>
              </a:rPr>
              <a:t>Spirit</a:t>
            </a:r>
            <a:r>
              <a:rPr lang="hu-HU" b="0" i="0" dirty="0" smtClean="0">
                <a:solidFill>
                  <a:srgbClr val="FFFFFF"/>
                </a:solidFill>
                <a:effectLst/>
                <a:latin typeface="gordita"/>
              </a:rPr>
              <a:t> Music Publishing, Harry Fox </a:t>
            </a:r>
            <a:r>
              <a:rPr lang="hu-HU" b="0" i="0" dirty="0" err="1" smtClean="0">
                <a:solidFill>
                  <a:srgbClr val="FFFFFF"/>
                </a:solidFill>
                <a:effectLst/>
                <a:latin typeface="gordita"/>
              </a:rPr>
              <a:t>Agency</a:t>
            </a:r>
            <a:r>
              <a:rPr lang="hu-HU" b="0" i="0" dirty="0" smtClean="0">
                <a:solidFill>
                  <a:srgbClr val="FFFFFF"/>
                </a:solidFill>
                <a:effectLst/>
                <a:latin typeface="gordita"/>
              </a:rPr>
              <a:t>, PeerMusic, Walt Disney Publishing, </a:t>
            </a:r>
            <a:r>
              <a:rPr lang="hu-HU" b="0" i="0" dirty="0" err="1" smtClean="0">
                <a:solidFill>
                  <a:srgbClr val="FFFFFF"/>
                </a:solidFill>
                <a:effectLst/>
                <a:latin typeface="gordita"/>
              </a:rPr>
              <a:t>among</a:t>
            </a:r>
            <a:r>
              <a:rPr lang="hu-HU" b="0" i="0" dirty="0" smtClean="0">
                <a:solidFill>
                  <a:srgbClr val="FFFFFF"/>
                </a:solidFill>
                <a:effectLst/>
                <a:latin typeface="gordita"/>
              </a:rPr>
              <a:t> </a:t>
            </a:r>
            <a:r>
              <a:rPr lang="hu-HU" b="0" i="0" dirty="0" err="1" smtClean="0">
                <a:solidFill>
                  <a:srgbClr val="FFFFFF"/>
                </a:solidFill>
                <a:effectLst/>
                <a:latin typeface="gordita"/>
              </a:rPr>
              <a:t>several</a:t>
            </a:r>
            <a:r>
              <a:rPr lang="hu-HU" b="0" i="0" dirty="0" smtClean="0">
                <a:solidFill>
                  <a:srgbClr val="FFFFFF"/>
                </a:solidFill>
                <a:effectLst/>
                <a:latin typeface="gordita"/>
              </a:rPr>
              <a:t> </a:t>
            </a:r>
            <a:r>
              <a:rPr lang="hu-HU" b="0" i="0" dirty="0" err="1" smtClean="0">
                <a:solidFill>
                  <a:srgbClr val="FFFFFF"/>
                </a:solidFill>
                <a:effectLst/>
                <a:latin typeface="gordita"/>
              </a:rPr>
              <a:t>others</a:t>
            </a:r>
            <a:r>
              <a:rPr lang="hu-HU" b="0" i="0" dirty="0" smtClean="0">
                <a:solidFill>
                  <a:srgbClr val="FFFFFF"/>
                </a:solidFill>
                <a:effectLst/>
                <a:latin typeface="gordita"/>
              </a:rPr>
              <a:t>.</a:t>
            </a:r>
          </a:p>
          <a:p>
            <a:pPr algn="ctr"/>
            <a:endParaRPr lang="hu-HU" b="0" i="0" dirty="0" smtClean="0">
              <a:solidFill>
                <a:srgbClr val="FFFFFF"/>
              </a:solidFill>
              <a:effectLst/>
              <a:latin typeface="gordita"/>
            </a:endParaRPr>
          </a:p>
          <a:p>
            <a:pPr algn="ctr"/>
            <a:r>
              <a:rPr lang="hu-HU" b="1" i="0" dirty="0" err="1" smtClean="0">
                <a:solidFill>
                  <a:srgbClr val="FFFFFF"/>
                </a:solidFill>
                <a:effectLst/>
                <a:latin typeface="gordita"/>
              </a:rPr>
              <a:t>Platforms</a:t>
            </a:r>
            <a:r>
              <a:rPr lang="hu-HU" b="1" i="0" dirty="0" smtClean="0">
                <a:solidFill>
                  <a:srgbClr val="FFFFFF"/>
                </a:solidFill>
                <a:effectLst/>
                <a:latin typeface="gordita"/>
              </a:rPr>
              <a:t>:</a:t>
            </a:r>
            <a:r>
              <a:rPr lang="hu-HU" b="0" i="0" dirty="0" smtClean="0">
                <a:solidFill>
                  <a:srgbClr val="FFFFFF"/>
                </a:solidFill>
                <a:effectLst/>
                <a:latin typeface="gordita"/>
              </a:rPr>
              <a:t> Web, </a:t>
            </a:r>
            <a:r>
              <a:rPr lang="hu-HU" b="0" i="0" dirty="0" err="1" smtClean="0">
                <a:solidFill>
                  <a:srgbClr val="FFFFFF"/>
                </a:solidFill>
                <a:effectLst/>
                <a:latin typeface="gordita"/>
              </a:rPr>
              <a:t>iOS</a:t>
            </a:r>
            <a:r>
              <a:rPr lang="hu-HU" b="0" i="0" dirty="0" smtClean="0">
                <a:solidFill>
                  <a:srgbClr val="FFFFFF"/>
                </a:solidFill>
                <a:effectLst/>
                <a:latin typeface="gordita"/>
              </a:rPr>
              <a:t>, </a:t>
            </a:r>
            <a:r>
              <a:rPr lang="hu-HU" b="0" i="0" dirty="0" err="1" smtClean="0">
                <a:solidFill>
                  <a:srgbClr val="FFFFFF"/>
                </a:solidFill>
                <a:effectLst/>
                <a:latin typeface="gordita"/>
              </a:rPr>
              <a:t>Android</a:t>
            </a:r>
            <a:r>
              <a:rPr lang="hu-HU" b="0" i="0" dirty="0" smtClean="0">
                <a:solidFill>
                  <a:srgbClr val="FFFFFF"/>
                </a:solidFill>
                <a:effectLst/>
                <a:latin typeface="gordita"/>
              </a:rPr>
              <a:t>, </a:t>
            </a:r>
            <a:r>
              <a:rPr lang="hu-HU" b="0" i="0" dirty="0" err="1" smtClean="0">
                <a:solidFill>
                  <a:srgbClr val="FFFFFF"/>
                </a:solidFill>
                <a:effectLst/>
                <a:latin typeface="gordita"/>
              </a:rPr>
              <a:t>Chrome</a:t>
            </a:r>
            <a:endParaRPr lang="hu-HU" dirty="0">
              <a:solidFill>
                <a:srgbClr val="FFFFFF"/>
              </a:solidFill>
              <a:latin typeface="gordita"/>
            </a:endParaRPr>
          </a:p>
          <a:p>
            <a:pPr algn="ctr"/>
            <a:endParaRPr lang="hu-HU" b="0" i="0" dirty="0" smtClean="0">
              <a:solidFill>
                <a:srgbClr val="FFFFFF"/>
              </a:solidFill>
              <a:effectLst/>
              <a:latin typeface="gordita"/>
            </a:endParaRPr>
          </a:p>
          <a:p>
            <a:pPr algn="ctr"/>
            <a:r>
              <a:rPr lang="hu-HU" b="1" i="0" dirty="0" err="1" smtClean="0">
                <a:solidFill>
                  <a:srgbClr val="FFFFFF"/>
                </a:solidFill>
                <a:effectLst/>
                <a:latin typeface="gordita"/>
              </a:rPr>
              <a:t>Employees</a:t>
            </a:r>
            <a:r>
              <a:rPr lang="hu-HU" b="1" i="0" dirty="0" smtClean="0">
                <a:solidFill>
                  <a:srgbClr val="FFFFFF"/>
                </a:solidFill>
                <a:effectLst/>
                <a:latin typeface="gordita"/>
              </a:rPr>
              <a:t>:</a:t>
            </a:r>
            <a:r>
              <a:rPr lang="hu-HU" b="0" i="0" dirty="0" smtClean="0">
                <a:solidFill>
                  <a:srgbClr val="FFFFFF"/>
                </a:solidFill>
                <a:effectLst/>
                <a:latin typeface="gordita"/>
              </a:rPr>
              <a:t> 30</a:t>
            </a:r>
            <a:endParaRPr lang="hu-HU" b="0" i="0" dirty="0">
              <a:solidFill>
                <a:srgbClr val="FFFFFF"/>
              </a:solidFill>
              <a:effectLst/>
              <a:latin typeface="gordita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0" y="1937096"/>
            <a:ext cx="477078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FFFFFF"/>
                </a:solidFill>
                <a:latin typeface="gordita"/>
              </a:rPr>
              <a:t>Musixmatch’s</a:t>
            </a:r>
            <a:r>
              <a:rPr lang="en-US" sz="2000" dirty="0">
                <a:solidFill>
                  <a:srgbClr val="FFFFFF"/>
                </a:solidFill>
                <a:latin typeface="gordita"/>
              </a:rPr>
              <a:t> lyrics catalogue is created, synched, and translated by millions of contributors from the </a:t>
            </a:r>
            <a:r>
              <a:rPr lang="en-US" sz="2000" dirty="0" err="1">
                <a:solidFill>
                  <a:srgbClr val="FFFFFF"/>
                </a:solidFill>
                <a:latin typeface="gordita"/>
              </a:rPr>
              <a:t>Musixmatch</a:t>
            </a:r>
            <a:r>
              <a:rPr lang="en-US" sz="2000" dirty="0">
                <a:solidFill>
                  <a:srgbClr val="FFFFFF"/>
                </a:solidFill>
                <a:latin typeface="gordita"/>
              </a:rPr>
              <a:t> community. The final version of the lyrics is edited and validated by a team of international curators. Users can connect </a:t>
            </a:r>
            <a:r>
              <a:rPr lang="en-US" sz="2000" dirty="0" err="1">
                <a:solidFill>
                  <a:srgbClr val="FFFFFF"/>
                </a:solidFill>
                <a:latin typeface="gordita"/>
              </a:rPr>
              <a:t>Musixmatch</a:t>
            </a:r>
            <a:r>
              <a:rPr lang="en-US" sz="2000" dirty="0">
                <a:solidFill>
                  <a:srgbClr val="FFFFFF"/>
                </a:solidFill>
                <a:latin typeface="gordita"/>
              </a:rPr>
              <a:t> with Spotify, Apple Music, and dozens of other music services to enjoy lyrics synchronized to the music.</a:t>
            </a:r>
            <a:endParaRPr lang="hu-HU" sz="2000" dirty="0">
              <a:solidFill>
                <a:srgbClr val="FFFFFF"/>
              </a:solidFill>
              <a:latin typeface="gordita"/>
            </a:endParaRPr>
          </a:p>
        </p:txBody>
      </p:sp>
    </p:spTree>
    <p:extLst>
      <p:ext uri="{BB962C8B-B14F-4D97-AF65-F5344CB8AC3E}">
        <p14:creationId xmlns:p14="http://schemas.microsoft.com/office/powerpoint/2010/main" val="151306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65790"/>
            <a:ext cx="12192000" cy="17226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>
                <a:solidFill>
                  <a:srgbClr val="FFFFFF"/>
                </a:solidFill>
                <a:latin typeface="gordita"/>
              </a:rPr>
              <a:t>Our global community of contributors is what makes </a:t>
            </a:r>
            <a:r>
              <a:rPr lang="en-US" sz="2000" dirty="0" err="1">
                <a:solidFill>
                  <a:srgbClr val="FFFFFF"/>
                </a:solidFill>
                <a:latin typeface="gordita"/>
              </a:rPr>
              <a:t>Musixmatch</a:t>
            </a:r>
            <a:r>
              <a:rPr lang="en-US" sz="2000" dirty="0">
                <a:solidFill>
                  <a:srgbClr val="FFFFFF"/>
                </a:solidFill>
                <a:latin typeface="gordita"/>
              </a:rPr>
              <a:t> special. The contributors make possible to give everyone in the world access to the universe of lyrics and create the best possible </a:t>
            </a:r>
            <a:r>
              <a:rPr lang="en-US" sz="2000" dirty="0" err="1">
                <a:solidFill>
                  <a:srgbClr val="FFFFFF"/>
                </a:solidFill>
                <a:latin typeface="gordita"/>
              </a:rPr>
              <a:t>Musixmatch</a:t>
            </a:r>
            <a:r>
              <a:rPr lang="en-US" sz="2000" dirty="0">
                <a:solidFill>
                  <a:srgbClr val="FFFFFF"/>
                </a:solidFill>
                <a:latin typeface="gordita"/>
              </a:rPr>
              <a:t> experience by adding, editing, synchronizing and translating </a:t>
            </a:r>
            <a:r>
              <a:rPr lang="en-US" sz="2000" dirty="0" smtClean="0">
                <a:solidFill>
                  <a:srgbClr val="FFFFFF"/>
                </a:solidFill>
                <a:latin typeface="gordita"/>
              </a:rPr>
              <a:t>lyrics.</a:t>
            </a:r>
            <a:endParaRPr lang="hu-HU" sz="2000" dirty="0" smtClean="0">
              <a:solidFill>
                <a:srgbClr val="FFFFFF"/>
              </a:solidFill>
              <a:latin typeface="gordita"/>
            </a:endParaRPr>
          </a:p>
          <a:p>
            <a:pPr marL="0" indent="0" algn="ctr">
              <a:buNone/>
            </a:pPr>
            <a:r>
              <a:rPr lang="en-US" sz="2000" dirty="0" smtClean="0">
                <a:solidFill>
                  <a:srgbClr val="FFFFFF"/>
                </a:solidFill>
                <a:latin typeface="gordita"/>
              </a:rPr>
              <a:t>But </a:t>
            </a:r>
            <a:r>
              <a:rPr lang="en-US" sz="2000" dirty="0" err="1">
                <a:solidFill>
                  <a:srgbClr val="FFFFFF"/>
                </a:solidFill>
                <a:latin typeface="gordita"/>
              </a:rPr>
              <a:t>Musixmatch</a:t>
            </a:r>
            <a:r>
              <a:rPr lang="en-US" sz="2000" dirty="0">
                <a:solidFill>
                  <a:srgbClr val="FFFFFF"/>
                </a:solidFill>
                <a:latin typeface="gordita"/>
              </a:rPr>
              <a:t> is also a challenge - our contributors earn points for all their hard work.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17644"/>
            <a:ext cx="4691270" cy="371354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0853" y="2017644"/>
            <a:ext cx="4691147" cy="3713542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-69574" y="5731186"/>
            <a:ext cx="122615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  <a:latin typeface="gordita"/>
              </a:rPr>
              <a:t>Some users are picked by the </a:t>
            </a:r>
            <a:r>
              <a:rPr lang="en-US" sz="2000" dirty="0" err="1">
                <a:solidFill>
                  <a:srgbClr val="FFFFFF"/>
                </a:solidFill>
                <a:latin typeface="gordita"/>
              </a:rPr>
              <a:t>Musixmatch</a:t>
            </a:r>
            <a:r>
              <a:rPr lang="en-US" sz="2000" dirty="0">
                <a:solidFill>
                  <a:srgbClr val="FFFFFF"/>
                </a:solidFill>
                <a:latin typeface="gordita"/>
              </a:rPr>
              <a:t> staff and given the Curator status, that give them extra powers to control what’s happening in the community</a:t>
            </a:r>
            <a:r>
              <a:rPr lang="en-US" b="0" i="0" dirty="0" smtClean="0">
                <a:solidFill>
                  <a:srgbClr val="2C3E50"/>
                </a:solidFill>
                <a:effectLst/>
                <a:latin typeface="-apple-system"/>
              </a:rPr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8904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0" y="149087"/>
            <a:ext cx="4711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spc="600" dirty="0" err="1">
                <a:solidFill>
                  <a:srgbClr val="FFE3E2"/>
                </a:solidFill>
                <a:latin typeface="Baskerville Old Face" panose="02020602080505020303" pitchFamily="18" charset="0"/>
              </a:rPr>
              <a:t>FloatingLyrics</a:t>
            </a:r>
            <a:endParaRPr lang="hu-HU" sz="3600" b="1" spc="600" dirty="0">
              <a:solidFill>
                <a:srgbClr val="FFE3E2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4643"/>
            <a:ext cx="3031435" cy="4999383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707" y="874643"/>
            <a:ext cx="2834309" cy="4999383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3029777" y="795418"/>
            <a:ext cx="33627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>
                <a:solidFill>
                  <a:srgbClr val="FFFFFF"/>
                </a:solidFill>
              </a:rPr>
              <a:t>if</a:t>
            </a:r>
            <a:r>
              <a:rPr lang="hu-HU" dirty="0" smtClean="0">
                <a:solidFill>
                  <a:srgbClr val="FFFFFF"/>
                </a:solidFill>
              </a:rPr>
              <a:t> </a:t>
            </a:r>
            <a:r>
              <a:rPr lang="hu-HU" sz="2000" dirty="0" err="1" smtClean="0">
                <a:solidFill>
                  <a:srgbClr val="FFFFFF"/>
                </a:solidFill>
              </a:rPr>
              <a:t>you</a:t>
            </a:r>
            <a:endParaRPr lang="hu-HU" sz="2000" dirty="0" smtClean="0">
              <a:solidFill>
                <a:srgbClr val="FFFFFF"/>
              </a:solidFill>
            </a:endParaRPr>
          </a:p>
          <a:p>
            <a:r>
              <a:rPr lang="hu-HU" sz="2000" dirty="0" err="1" smtClean="0">
                <a:solidFill>
                  <a:srgbClr val="FFFFFF"/>
                </a:solidFill>
              </a:rPr>
              <a:t>pushtheicon</a:t>
            </a:r>
            <a:r>
              <a:rPr lang="hu-HU" sz="2000" dirty="0" smtClean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975" y="874643"/>
            <a:ext cx="2787930" cy="4999383"/>
          </a:xfrm>
          <a:prstGeom prst="rect">
            <a:avLst/>
          </a:prstGeom>
        </p:spPr>
      </p:pic>
      <p:sp>
        <p:nvSpPr>
          <p:cNvPr id="12" name="Szövegdoboz 11"/>
          <p:cNvSpPr txBox="1"/>
          <p:nvPr/>
        </p:nvSpPr>
        <p:spPr>
          <a:xfrm>
            <a:off x="6202015" y="949306"/>
            <a:ext cx="1938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>
                <a:solidFill>
                  <a:srgbClr val="FFFFFF"/>
                </a:solidFill>
              </a:rPr>
              <a:t>Trans</a:t>
            </a:r>
            <a:r>
              <a:rPr lang="hu-HU" sz="2400" dirty="0" err="1">
                <a:solidFill>
                  <a:srgbClr val="FE5337"/>
                </a:solidFill>
              </a:rPr>
              <a:t>lat</a:t>
            </a:r>
            <a:r>
              <a:rPr lang="hu-HU" sz="2400" dirty="0" err="1">
                <a:solidFill>
                  <a:srgbClr val="FFFFFF"/>
                </a:solidFill>
              </a:rPr>
              <a:t>ions</a:t>
            </a:r>
            <a:endParaRPr lang="hu-HU" sz="2400" dirty="0">
              <a:solidFill>
                <a:srgbClr val="FFFFFF"/>
              </a:solidFill>
            </a:endParaRPr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864" y="874643"/>
            <a:ext cx="2494721" cy="4999383"/>
          </a:xfrm>
          <a:prstGeom prst="rect">
            <a:avLst/>
          </a:prstGeom>
        </p:spPr>
      </p:pic>
      <p:sp>
        <p:nvSpPr>
          <p:cNvPr id="14" name="Szövegdoboz 13"/>
          <p:cNvSpPr txBox="1"/>
          <p:nvPr/>
        </p:nvSpPr>
        <p:spPr>
          <a:xfrm>
            <a:off x="9303027" y="949306"/>
            <a:ext cx="33295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rgbClr val="FFFFFF"/>
                </a:solidFill>
              </a:rPr>
              <a:t>cost</a:t>
            </a:r>
          </a:p>
          <a:p>
            <a:r>
              <a:rPr lang="hu-HU" sz="2800" dirty="0" err="1" smtClean="0">
                <a:solidFill>
                  <a:srgbClr val="FFFFFF"/>
                </a:solidFill>
              </a:rPr>
              <a:t>misable</a:t>
            </a:r>
            <a:endParaRPr lang="hu-HU" sz="2800" dirty="0">
              <a:solidFill>
                <a:srgbClr val="FFFFFF"/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0" y="5948689"/>
            <a:ext cx="12076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>
                <a:solidFill>
                  <a:srgbClr val="FFFFFF"/>
                </a:solidFill>
              </a:rPr>
              <a:t>Musixmatch</a:t>
            </a:r>
            <a:r>
              <a:rPr lang="hu-HU" dirty="0" smtClean="0">
                <a:solidFill>
                  <a:srgbClr val="FFFFFF"/>
                </a:solidFill>
              </a:rPr>
              <a:t> </a:t>
            </a:r>
            <a:r>
              <a:rPr lang="hu-HU" dirty="0" err="1" smtClean="0">
                <a:solidFill>
                  <a:srgbClr val="FFFFFF"/>
                </a:solidFill>
              </a:rPr>
              <a:t>can</a:t>
            </a:r>
            <a:r>
              <a:rPr lang="hu-HU" dirty="0" smtClean="0">
                <a:solidFill>
                  <a:srgbClr val="FFFFFF"/>
                </a:solidFill>
              </a:rPr>
              <a:t> </a:t>
            </a:r>
            <a:r>
              <a:rPr lang="hu-HU" dirty="0" err="1" smtClean="0">
                <a:solidFill>
                  <a:srgbClr val="FFFFFF"/>
                </a:solidFill>
              </a:rPr>
              <a:t>identify</a:t>
            </a:r>
            <a:r>
              <a:rPr lang="hu-HU" dirty="0" smtClean="0">
                <a:solidFill>
                  <a:srgbClr val="FFFFFF"/>
                </a:solidFill>
              </a:rPr>
              <a:t> songs. </a:t>
            </a:r>
            <a:r>
              <a:rPr lang="hu-HU" dirty="0" err="1" smtClean="0">
                <a:solidFill>
                  <a:srgbClr val="FFFFFF"/>
                </a:solidFill>
              </a:rPr>
              <a:t>You</a:t>
            </a:r>
            <a:r>
              <a:rPr lang="hu-HU" dirty="0" smtClean="0">
                <a:solidFill>
                  <a:srgbClr val="FFFFFF"/>
                </a:solidFill>
              </a:rPr>
              <a:t> </a:t>
            </a:r>
            <a:r>
              <a:rPr lang="hu-HU" dirty="0" err="1" smtClean="0">
                <a:solidFill>
                  <a:srgbClr val="FFFFFF"/>
                </a:solidFill>
              </a:rPr>
              <a:t>can</a:t>
            </a:r>
            <a:r>
              <a:rPr lang="hu-HU" dirty="0" smtClean="0">
                <a:solidFill>
                  <a:srgbClr val="FFFFFF"/>
                </a:solidFill>
              </a:rPr>
              <a:t> </a:t>
            </a:r>
            <a:r>
              <a:rPr lang="hu-HU" dirty="0" err="1" smtClean="0">
                <a:solidFill>
                  <a:srgbClr val="FFFFFF"/>
                </a:solidFill>
              </a:rPr>
              <a:t>change</a:t>
            </a:r>
            <a:r>
              <a:rPr lang="hu-HU" dirty="0" smtClean="0">
                <a:solidFill>
                  <a:srgbClr val="FFFFFF"/>
                </a:solidFill>
              </a:rPr>
              <a:t> </a:t>
            </a:r>
            <a:r>
              <a:rPr lang="hu-HU" dirty="0" err="1" smtClean="0">
                <a:solidFill>
                  <a:srgbClr val="FFFFFF"/>
                </a:solidFill>
              </a:rPr>
              <a:t>between</a:t>
            </a:r>
            <a:r>
              <a:rPr lang="hu-HU" dirty="0" smtClean="0">
                <a:solidFill>
                  <a:srgbClr val="FFFFFF"/>
                </a:solidFill>
              </a:rPr>
              <a:t> </a:t>
            </a:r>
            <a:r>
              <a:rPr lang="hu-HU" dirty="0" err="1" smtClean="0">
                <a:solidFill>
                  <a:srgbClr val="FFFFFF"/>
                </a:solidFill>
              </a:rPr>
              <a:t>the</a:t>
            </a:r>
            <a:r>
              <a:rPr lang="hu-HU" dirty="0" smtClean="0">
                <a:solidFill>
                  <a:srgbClr val="FFFFFF"/>
                </a:solidFill>
              </a:rPr>
              <a:t> </a:t>
            </a:r>
            <a:r>
              <a:rPr lang="hu-HU" dirty="0" err="1" smtClean="0">
                <a:solidFill>
                  <a:srgbClr val="FFFFFF"/>
                </a:solidFill>
              </a:rPr>
              <a:t>translations</a:t>
            </a:r>
            <a:r>
              <a:rPr lang="hu-HU" dirty="0" smtClean="0">
                <a:solidFill>
                  <a:srgbClr val="FFFFFF"/>
                </a:solidFill>
              </a:rPr>
              <a:t>, </a:t>
            </a:r>
            <a:r>
              <a:rPr lang="hu-HU" dirty="0" err="1" smtClean="0">
                <a:solidFill>
                  <a:srgbClr val="FFFFFF"/>
                </a:solidFill>
              </a:rPr>
              <a:t>or</a:t>
            </a:r>
            <a:r>
              <a:rPr lang="hu-HU" dirty="0" smtClean="0">
                <a:solidFill>
                  <a:srgbClr val="FFFFFF"/>
                </a:solidFill>
              </a:rPr>
              <a:t> </a:t>
            </a:r>
            <a:r>
              <a:rPr lang="hu-HU" dirty="0" err="1" smtClean="0">
                <a:solidFill>
                  <a:srgbClr val="FFFFFF"/>
                </a:solidFill>
              </a:rPr>
              <a:t>turn</a:t>
            </a:r>
            <a:r>
              <a:rPr lang="hu-HU" dirty="0" smtClean="0">
                <a:solidFill>
                  <a:srgbClr val="FFFFFF"/>
                </a:solidFill>
              </a:rPr>
              <a:t> </a:t>
            </a:r>
            <a:r>
              <a:rPr lang="hu-HU" dirty="0" err="1" smtClean="0">
                <a:solidFill>
                  <a:srgbClr val="FFFFFF"/>
                </a:solidFill>
              </a:rPr>
              <a:t>them</a:t>
            </a:r>
            <a:r>
              <a:rPr lang="hu-HU" dirty="0" smtClean="0">
                <a:solidFill>
                  <a:srgbClr val="FFFFFF"/>
                </a:solidFill>
              </a:rPr>
              <a:t> </a:t>
            </a:r>
            <a:r>
              <a:rPr lang="hu-HU" dirty="0" err="1" smtClean="0">
                <a:solidFill>
                  <a:srgbClr val="FFFFFF"/>
                </a:solidFill>
              </a:rPr>
              <a:t>off</a:t>
            </a:r>
            <a:r>
              <a:rPr lang="hu-HU" dirty="0" smtClean="0">
                <a:solidFill>
                  <a:srgbClr val="FFFFFF"/>
                </a:solidFill>
              </a:rPr>
              <a:t>. </a:t>
            </a:r>
            <a:r>
              <a:rPr lang="hu-HU" dirty="0" err="1" smtClean="0">
                <a:solidFill>
                  <a:srgbClr val="FFFFFF"/>
                </a:solidFill>
              </a:rPr>
              <a:t>Your</a:t>
            </a:r>
            <a:r>
              <a:rPr lang="hu-HU" dirty="0" smtClean="0">
                <a:solidFill>
                  <a:srgbClr val="FFFFFF"/>
                </a:solidFill>
              </a:rPr>
              <a:t> </a:t>
            </a:r>
            <a:r>
              <a:rPr lang="hu-HU" dirty="0" err="1" smtClean="0">
                <a:solidFill>
                  <a:srgbClr val="FFFFFF"/>
                </a:solidFill>
              </a:rPr>
              <a:t>also</a:t>
            </a:r>
            <a:r>
              <a:rPr lang="hu-HU" dirty="0" smtClean="0">
                <a:solidFill>
                  <a:srgbClr val="FFFFFF"/>
                </a:solidFill>
              </a:rPr>
              <a:t> </a:t>
            </a:r>
            <a:r>
              <a:rPr lang="hu-HU" dirty="0" err="1" smtClean="0">
                <a:solidFill>
                  <a:srgbClr val="FFFFFF"/>
                </a:solidFill>
              </a:rPr>
              <a:t>able</a:t>
            </a:r>
            <a:r>
              <a:rPr lang="hu-HU" dirty="0" smtClean="0">
                <a:solidFill>
                  <a:srgbClr val="FFFFFF"/>
                </a:solidFill>
              </a:rPr>
              <a:t> </a:t>
            </a:r>
            <a:r>
              <a:rPr lang="hu-HU" dirty="0" err="1" smtClean="0">
                <a:solidFill>
                  <a:srgbClr val="FFFFFF"/>
                </a:solidFill>
              </a:rPr>
              <a:t>to</a:t>
            </a:r>
            <a:r>
              <a:rPr lang="hu-HU" dirty="0" smtClean="0">
                <a:solidFill>
                  <a:srgbClr val="FFFFFF"/>
                </a:solidFill>
              </a:rPr>
              <a:t> </a:t>
            </a:r>
            <a:r>
              <a:rPr lang="hu-HU" dirty="0" err="1" smtClean="0">
                <a:solidFill>
                  <a:srgbClr val="FFFFFF"/>
                </a:solidFill>
              </a:rPr>
              <a:t>save</a:t>
            </a:r>
            <a:r>
              <a:rPr lang="hu-HU" dirty="0" smtClean="0">
                <a:solidFill>
                  <a:srgbClr val="FFFFFF"/>
                </a:solidFill>
              </a:rPr>
              <a:t> </a:t>
            </a:r>
            <a:r>
              <a:rPr lang="hu-HU" dirty="0" err="1" smtClean="0">
                <a:solidFill>
                  <a:srgbClr val="FFFFFF"/>
                </a:solidFill>
              </a:rPr>
              <a:t>your</a:t>
            </a:r>
            <a:r>
              <a:rPr lang="hu-HU" dirty="0" smtClean="0">
                <a:solidFill>
                  <a:srgbClr val="FFFFFF"/>
                </a:solidFill>
              </a:rPr>
              <a:t> songs</a:t>
            </a:r>
            <a:r>
              <a:rPr lang="hu-HU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7780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89452" y="580647"/>
            <a:ext cx="1210254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400" b="1" spc="600" dirty="0" smtClean="0">
                <a:solidFill>
                  <a:srgbClr val="FFE3E2"/>
                </a:solidFill>
                <a:latin typeface="Baskerville Old Face" panose="02020602080505020303" pitchFamily="18" charset="0"/>
              </a:rPr>
              <a:t>SOURCES</a:t>
            </a:r>
            <a:endParaRPr lang="hu-HU" sz="4400" b="1" spc="600" dirty="0">
              <a:solidFill>
                <a:srgbClr val="FFE3E2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0" y="4576178"/>
            <a:ext cx="12191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dirty="0" smtClean="0">
                <a:solidFill>
                  <a:srgbClr val="FFFFFF"/>
                </a:solidFill>
              </a:rPr>
              <a:t>https://www.musixmatch.com/</a:t>
            </a:r>
            <a:endParaRPr lang="hu-HU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96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181</Words>
  <Application>Microsoft Office PowerPoint</Application>
  <PresentationFormat>Szélesvásznú</PresentationFormat>
  <Paragraphs>28</Paragraphs>
  <Slides>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12" baseType="lpstr">
      <vt:lpstr>-apple-system</vt:lpstr>
      <vt:lpstr>Arial</vt:lpstr>
      <vt:lpstr>Baskerville Old Face</vt:lpstr>
      <vt:lpstr>Calibri</vt:lpstr>
      <vt:lpstr>Calibri Light</vt:lpstr>
      <vt:lpstr>gordita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Szilveszter Dimeny</dc:creator>
  <cp:lastModifiedBy>Szilveszter Dimeny</cp:lastModifiedBy>
  <cp:revision>8</cp:revision>
  <dcterms:created xsi:type="dcterms:W3CDTF">2018-05-26T09:29:54Z</dcterms:created>
  <dcterms:modified xsi:type="dcterms:W3CDTF">2018-05-26T10:47:40Z</dcterms:modified>
</cp:coreProperties>
</file>