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6" r:id="rId6"/>
    <p:sldId id="259" r:id="rId7"/>
    <p:sldId id="262" r:id="rId8"/>
    <p:sldId id="260" r:id="rId9"/>
    <p:sldId id="267" r:id="rId10"/>
    <p:sldId id="261" r:id="rId11"/>
    <p:sldId id="263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0E12C-566E-4161-8B53-994B95ABA3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DDBB3DA-78F3-4E8E-A8BB-F83126AA4D4C}">
      <dgm:prSet phldrT="[Tekst]"/>
      <dgm:spPr>
        <a:solidFill>
          <a:schemeClr val="accent2"/>
        </a:solidFill>
      </dgm:spPr>
      <dgm:t>
        <a:bodyPr/>
        <a:lstStyle/>
        <a:p>
          <a:r>
            <a:rPr lang="pl-PL" dirty="0" err="1" smtClean="0"/>
            <a:t>Statistics</a:t>
          </a:r>
          <a:endParaRPr lang="pl-PL" dirty="0"/>
        </a:p>
      </dgm:t>
    </dgm:pt>
    <dgm:pt modelId="{CDC2D312-B1DF-45D1-A1B8-AA1A689265AE}" type="parTrans" cxnId="{F1BFCBD1-5513-4815-AED1-BF585216F724}">
      <dgm:prSet/>
      <dgm:spPr/>
      <dgm:t>
        <a:bodyPr/>
        <a:lstStyle/>
        <a:p>
          <a:endParaRPr lang="pl-PL"/>
        </a:p>
      </dgm:t>
    </dgm:pt>
    <dgm:pt modelId="{E09ED040-5FEB-4B88-89F0-38F4B10DB15C}" type="sibTrans" cxnId="{F1BFCBD1-5513-4815-AED1-BF585216F724}">
      <dgm:prSet/>
      <dgm:spPr/>
      <dgm:t>
        <a:bodyPr/>
        <a:lstStyle/>
        <a:p>
          <a:endParaRPr lang="pl-PL"/>
        </a:p>
      </dgm:t>
    </dgm:pt>
    <dgm:pt modelId="{654C8CDD-21CE-447C-89B6-735FABDB68B0}">
      <dgm:prSet phldrT="[Tekst]"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159 </a:t>
          </a:r>
          <a:r>
            <a:rPr lang="pl-PL" dirty="0" err="1" smtClean="0"/>
            <a:t>million</a:t>
          </a:r>
          <a:r>
            <a:rPr lang="pl-PL" dirty="0" smtClean="0"/>
            <a:t> </a:t>
          </a:r>
          <a:r>
            <a:rPr lang="pl-PL" dirty="0" err="1" smtClean="0"/>
            <a:t>active</a:t>
          </a:r>
          <a:r>
            <a:rPr lang="pl-PL" dirty="0" smtClean="0"/>
            <a:t> </a:t>
          </a:r>
          <a:r>
            <a:rPr lang="pl-PL" dirty="0" err="1" smtClean="0"/>
            <a:t>users</a:t>
          </a:r>
          <a:endParaRPr lang="pl-PL" dirty="0"/>
        </a:p>
      </dgm:t>
    </dgm:pt>
    <dgm:pt modelId="{15DE19FA-6F71-47C3-A8E5-88F65E0A23CF}" type="parTrans" cxnId="{EC6EAAD3-D6DF-4FC1-9EDF-2535DE33A22E}">
      <dgm:prSet/>
      <dgm:spPr/>
      <dgm:t>
        <a:bodyPr/>
        <a:lstStyle/>
        <a:p>
          <a:endParaRPr lang="pl-PL"/>
        </a:p>
      </dgm:t>
    </dgm:pt>
    <dgm:pt modelId="{DFA5EA38-96BE-4490-9A6F-03BC2EE4A1A4}" type="sibTrans" cxnId="{EC6EAAD3-D6DF-4FC1-9EDF-2535DE33A22E}">
      <dgm:prSet/>
      <dgm:spPr/>
      <dgm:t>
        <a:bodyPr/>
        <a:lstStyle/>
        <a:p>
          <a:endParaRPr lang="pl-PL"/>
        </a:p>
      </dgm:t>
    </dgm:pt>
    <dgm:pt modelId="{A9817F45-6012-49F5-89AA-5078164A4747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71 </a:t>
          </a:r>
          <a:r>
            <a:rPr lang="pl-PL" dirty="0" err="1" smtClean="0"/>
            <a:t>million</a:t>
          </a:r>
          <a:r>
            <a:rPr lang="pl-PL" dirty="0" smtClean="0"/>
            <a:t> </a:t>
          </a:r>
          <a:r>
            <a:rPr lang="pl-PL" dirty="0" err="1" smtClean="0"/>
            <a:t>paid</a:t>
          </a:r>
          <a:r>
            <a:rPr lang="pl-PL" dirty="0" smtClean="0"/>
            <a:t> </a:t>
          </a:r>
          <a:r>
            <a:rPr lang="pl-PL" dirty="0" err="1" smtClean="0"/>
            <a:t>subscribers</a:t>
          </a:r>
          <a:endParaRPr lang="pl-PL" dirty="0" smtClean="0"/>
        </a:p>
      </dgm:t>
    </dgm:pt>
    <dgm:pt modelId="{C3890D4C-8195-431F-A30E-00E48DCC490F}" type="parTrans" cxnId="{B62884FB-9DEE-4511-BD71-8F2EA47C5FAF}">
      <dgm:prSet/>
      <dgm:spPr/>
      <dgm:t>
        <a:bodyPr/>
        <a:lstStyle/>
        <a:p>
          <a:endParaRPr lang="pl-PL"/>
        </a:p>
      </dgm:t>
    </dgm:pt>
    <dgm:pt modelId="{2E03BFBC-385E-4655-9549-4867A4A2F51F}" type="sibTrans" cxnId="{B62884FB-9DEE-4511-BD71-8F2EA47C5FAF}">
      <dgm:prSet/>
      <dgm:spPr/>
      <dgm:t>
        <a:bodyPr/>
        <a:lstStyle/>
        <a:p>
          <a:endParaRPr lang="pl-PL"/>
        </a:p>
      </dgm:t>
    </dgm:pt>
    <dgm:pt modelId="{AAFEFB6F-A4BC-4AE8-8B7C-2265118C0F80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30 </a:t>
          </a:r>
          <a:r>
            <a:rPr lang="pl-PL" dirty="0" err="1" smtClean="0"/>
            <a:t>million</a:t>
          </a:r>
          <a:r>
            <a:rPr lang="pl-PL" dirty="0" smtClean="0"/>
            <a:t> </a:t>
          </a:r>
          <a:r>
            <a:rPr lang="pl-PL" dirty="0" err="1" smtClean="0"/>
            <a:t>songs</a:t>
          </a:r>
          <a:endParaRPr lang="pl-PL" dirty="0" smtClean="0"/>
        </a:p>
      </dgm:t>
    </dgm:pt>
    <dgm:pt modelId="{1414E8D1-F6D7-4DFE-BE41-B83D6B732F61}" type="parTrans" cxnId="{947E1DA3-1FA6-4A09-B3B6-7696452DFA9C}">
      <dgm:prSet/>
      <dgm:spPr/>
      <dgm:t>
        <a:bodyPr/>
        <a:lstStyle/>
        <a:p>
          <a:endParaRPr lang="pl-PL"/>
        </a:p>
      </dgm:t>
    </dgm:pt>
    <dgm:pt modelId="{5BA409D1-E7D3-4B90-BD38-8CE0FE7AB6B2}" type="sibTrans" cxnId="{947E1DA3-1FA6-4A09-B3B6-7696452DFA9C}">
      <dgm:prSet/>
      <dgm:spPr/>
      <dgm:t>
        <a:bodyPr/>
        <a:lstStyle/>
        <a:p>
          <a:endParaRPr lang="pl-PL"/>
        </a:p>
      </dgm:t>
    </dgm:pt>
    <dgm:pt modelId="{B1A13902-D604-4DFE-BC3A-D96550F18415}">
      <dgm:prSet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20,000 </a:t>
          </a:r>
          <a:r>
            <a:rPr lang="pl-PL" dirty="0" err="1" smtClean="0"/>
            <a:t>songs</a:t>
          </a:r>
          <a:r>
            <a:rPr lang="pl-PL" dirty="0" smtClean="0"/>
            <a:t> </a:t>
          </a:r>
          <a:r>
            <a:rPr lang="pl-PL" dirty="0" err="1" smtClean="0"/>
            <a:t>added</a:t>
          </a:r>
          <a:r>
            <a:rPr lang="pl-PL" dirty="0" smtClean="0"/>
            <a:t> per </a:t>
          </a:r>
          <a:r>
            <a:rPr lang="pl-PL" dirty="0" err="1" smtClean="0"/>
            <a:t>day</a:t>
          </a:r>
          <a:endParaRPr lang="pl-PL" dirty="0" smtClean="0"/>
        </a:p>
      </dgm:t>
    </dgm:pt>
    <dgm:pt modelId="{0237F5CA-28C5-469F-991D-A405B874D1AD}" type="parTrans" cxnId="{C0846063-FED4-4CEA-A411-324A4A9BB682}">
      <dgm:prSet/>
      <dgm:spPr/>
      <dgm:t>
        <a:bodyPr/>
        <a:lstStyle/>
        <a:p>
          <a:endParaRPr lang="pl-PL"/>
        </a:p>
      </dgm:t>
    </dgm:pt>
    <dgm:pt modelId="{BBAB6196-28CC-4593-99EB-1DBE794C1886}" type="sibTrans" cxnId="{C0846063-FED4-4CEA-A411-324A4A9BB682}">
      <dgm:prSet/>
      <dgm:spPr/>
      <dgm:t>
        <a:bodyPr/>
        <a:lstStyle/>
        <a:p>
          <a:endParaRPr lang="pl-PL"/>
        </a:p>
      </dgm:t>
    </dgm:pt>
    <dgm:pt modelId="{0F5E1EA3-AFE5-48FD-81CF-0D439EA81729}">
      <dgm:prSet/>
      <dgm:spPr>
        <a:solidFill>
          <a:schemeClr val="accent2"/>
        </a:solidFill>
      </dgm:spPr>
      <dgm:t>
        <a:bodyPr/>
        <a:lstStyle/>
        <a:p>
          <a:r>
            <a:rPr lang="pl-PL" smtClean="0"/>
            <a:t>2 billion playlists</a:t>
          </a:r>
          <a:endParaRPr lang="pl-PL" dirty="0" smtClean="0"/>
        </a:p>
      </dgm:t>
    </dgm:pt>
    <dgm:pt modelId="{4031DB40-607C-4031-8D59-601088FF32B0}" type="parTrans" cxnId="{658CDA08-3E12-45ED-8DD0-AC46BFB3E512}">
      <dgm:prSet/>
      <dgm:spPr/>
      <dgm:t>
        <a:bodyPr/>
        <a:lstStyle/>
        <a:p>
          <a:endParaRPr lang="pl-PL"/>
        </a:p>
      </dgm:t>
    </dgm:pt>
    <dgm:pt modelId="{F1DF8C11-A013-47CE-89C3-9925C1368440}" type="sibTrans" cxnId="{658CDA08-3E12-45ED-8DD0-AC46BFB3E512}">
      <dgm:prSet/>
      <dgm:spPr/>
      <dgm:t>
        <a:bodyPr/>
        <a:lstStyle/>
        <a:p>
          <a:endParaRPr lang="pl-PL"/>
        </a:p>
      </dgm:t>
    </dgm:pt>
    <dgm:pt modelId="{2F82EAE4-44FA-486D-AB04-5EAEC37825AE}">
      <dgm:prSet/>
      <dgm:spPr>
        <a:solidFill>
          <a:schemeClr val="accent2"/>
        </a:solidFill>
      </dgm:spPr>
      <dgm:t>
        <a:bodyPr/>
        <a:lstStyle/>
        <a:p>
          <a:r>
            <a:rPr lang="pl-PL" smtClean="0"/>
            <a:t>5 million playlists created or edited per day</a:t>
          </a:r>
          <a:endParaRPr lang="pl-PL" dirty="0" smtClean="0"/>
        </a:p>
      </dgm:t>
    </dgm:pt>
    <dgm:pt modelId="{05CA6BFB-3939-4348-A624-B0BEAD00367A}" type="parTrans" cxnId="{4ADDCE0D-C7F7-4C27-A635-C30E1A076B10}">
      <dgm:prSet/>
      <dgm:spPr/>
      <dgm:t>
        <a:bodyPr/>
        <a:lstStyle/>
        <a:p>
          <a:endParaRPr lang="pl-PL"/>
        </a:p>
      </dgm:t>
    </dgm:pt>
    <dgm:pt modelId="{D6C7728D-5056-4395-9F2F-FD33B0B29579}" type="sibTrans" cxnId="{4ADDCE0D-C7F7-4C27-A635-C30E1A076B10}">
      <dgm:prSet/>
      <dgm:spPr/>
    </dgm:pt>
    <dgm:pt modelId="{6AE0300F-BED9-43FA-9BFF-20917B9DA773}">
      <dgm:prSet/>
      <dgm:spPr>
        <a:solidFill>
          <a:schemeClr val="accent2"/>
        </a:solidFill>
      </dgm:spPr>
      <dgm:t>
        <a:bodyPr/>
        <a:lstStyle/>
        <a:p>
          <a:r>
            <a:rPr lang="pl-PL" dirty="0" err="1" smtClean="0"/>
            <a:t>Reported</a:t>
          </a:r>
          <a:r>
            <a:rPr lang="pl-PL" dirty="0" smtClean="0"/>
            <a:t> </a:t>
          </a:r>
          <a:r>
            <a:rPr lang="pl-PL" dirty="0" err="1" smtClean="0"/>
            <a:t>value</a:t>
          </a:r>
          <a:r>
            <a:rPr lang="pl-PL" dirty="0" smtClean="0"/>
            <a:t> </a:t>
          </a:r>
          <a:r>
            <a:rPr lang="pl-PL" dirty="0" err="1" smtClean="0"/>
            <a:t>is</a:t>
          </a:r>
          <a:r>
            <a:rPr lang="pl-PL" dirty="0" smtClean="0"/>
            <a:t> $19 </a:t>
          </a:r>
          <a:r>
            <a:rPr lang="pl-PL" dirty="0" err="1" smtClean="0"/>
            <a:t>billion</a:t>
          </a:r>
          <a:endParaRPr lang="pl-PL" dirty="0" smtClean="0"/>
        </a:p>
      </dgm:t>
    </dgm:pt>
    <dgm:pt modelId="{097FBC88-F894-4911-A3F2-76521D06635A}" type="parTrans" cxnId="{E0648C9A-25A1-42F7-A708-A10B2DDD0D72}">
      <dgm:prSet/>
      <dgm:spPr/>
      <dgm:t>
        <a:bodyPr/>
        <a:lstStyle/>
        <a:p>
          <a:endParaRPr lang="pl-PL"/>
        </a:p>
      </dgm:t>
    </dgm:pt>
    <dgm:pt modelId="{77F3E0FC-FFA7-488B-97D7-D0DD7ECCED47}" type="sibTrans" cxnId="{E0648C9A-25A1-42F7-A708-A10B2DDD0D72}">
      <dgm:prSet/>
      <dgm:spPr/>
    </dgm:pt>
    <dgm:pt modelId="{055E0F8D-F37B-48C2-8A1B-15A4226DC19E}" type="pres">
      <dgm:prSet presAssocID="{CD20E12C-566E-4161-8B53-994B95ABA3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46E0235-883F-4368-9EF6-17D3806F5A8E}" type="pres">
      <dgm:prSet presAssocID="{4DDBB3DA-78F3-4E8E-A8BB-F83126AA4D4C}" presName="root1" presStyleCnt="0"/>
      <dgm:spPr/>
    </dgm:pt>
    <dgm:pt modelId="{B4508BC2-958F-453F-9CE9-6AF19EBB4227}" type="pres">
      <dgm:prSet presAssocID="{4DDBB3DA-78F3-4E8E-A8BB-F83126AA4D4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FC32F9E-3EFA-41C4-8B51-E8D382E207E4}" type="pres">
      <dgm:prSet presAssocID="{4DDBB3DA-78F3-4E8E-A8BB-F83126AA4D4C}" presName="level2hierChild" presStyleCnt="0"/>
      <dgm:spPr/>
    </dgm:pt>
    <dgm:pt modelId="{0D71B769-D551-4070-8579-9D9A2C7C0CCE}" type="pres">
      <dgm:prSet presAssocID="{15DE19FA-6F71-47C3-A8E5-88F65E0A23CF}" presName="conn2-1" presStyleLbl="parChTrans1D2" presStyleIdx="0" presStyleCnt="5"/>
      <dgm:spPr/>
      <dgm:t>
        <a:bodyPr/>
        <a:lstStyle/>
        <a:p>
          <a:endParaRPr lang="pl-PL"/>
        </a:p>
      </dgm:t>
    </dgm:pt>
    <dgm:pt modelId="{AC2665F5-21BF-48A5-92FF-D0D3C6B543B1}" type="pres">
      <dgm:prSet presAssocID="{15DE19FA-6F71-47C3-A8E5-88F65E0A23CF}" presName="connTx" presStyleLbl="parChTrans1D2" presStyleIdx="0" presStyleCnt="5"/>
      <dgm:spPr/>
      <dgm:t>
        <a:bodyPr/>
        <a:lstStyle/>
        <a:p>
          <a:endParaRPr lang="pl-PL"/>
        </a:p>
      </dgm:t>
    </dgm:pt>
    <dgm:pt modelId="{F6983798-5775-40D6-9101-80DA5990A475}" type="pres">
      <dgm:prSet presAssocID="{654C8CDD-21CE-447C-89B6-735FABDB68B0}" presName="root2" presStyleCnt="0"/>
      <dgm:spPr/>
    </dgm:pt>
    <dgm:pt modelId="{7389E18E-23D6-485E-A1E7-02E5A6EE08AD}" type="pres">
      <dgm:prSet presAssocID="{654C8CDD-21CE-447C-89B6-735FABDB68B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7348115-8EA0-464B-8770-B01F91274754}" type="pres">
      <dgm:prSet presAssocID="{654C8CDD-21CE-447C-89B6-735FABDB68B0}" presName="level3hierChild" presStyleCnt="0"/>
      <dgm:spPr/>
    </dgm:pt>
    <dgm:pt modelId="{2643B87F-0087-4491-9541-D89DE791ACA1}" type="pres">
      <dgm:prSet presAssocID="{C3890D4C-8195-431F-A30E-00E48DCC490F}" presName="conn2-1" presStyleLbl="parChTrans1D2" presStyleIdx="1" presStyleCnt="5"/>
      <dgm:spPr/>
      <dgm:t>
        <a:bodyPr/>
        <a:lstStyle/>
        <a:p>
          <a:endParaRPr lang="pl-PL"/>
        </a:p>
      </dgm:t>
    </dgm:pt>
    <dgm:pt modelId="{A7EB8A99-B2EC-47CF-A6C8-5B23F4BE35AB}" type="pres">
      <dgm:prSet presAssocID="{C3890D4C-8195-431F-A30E-00E48DCC490F}" presName="connTx" presStyleLbl="parChTrans1D2" presStyleIdx="1" presStyleCnt="5"/>
      <dgm:spPr/>
      <dgm:t>
        <a:bodyPr/>
        <a:lstStyle/>
        <a:p>
          <a:endParaRPr lang="pl-PL"/>
        </a:p>
      </dgm:t>
    </dgm:pt>
    <dgm:pt modelId="{6EC80372-9E56-4833-AD1A-7EC2042FA4AB}" type="pres">
      <dgm:prSet presAssocID="{A9817F45-6012-49F5-89AA-5078164A4747}" presName="root2" presStyleCnt="0"/>
      <dgm:spPr/>
    </dgm:pt>
    <dgm:pt modelId="{71B03BEA-BA20-4C95-8C7F-541AFDFBA0A3}" type="pres">
      <dgm:prSet presAssocID="{A9817F45-6012-49F5-89AA-5078164A4747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F7BAA70-7F93-49B0-A81E-50ED21ED3CF6}" type="pres">
      <dgm:prSet presAssocID="{A9817F45-6012-49F5-89AA-5078164A4747}" presName="level3hierChild" presStyleCnt="0"/>
      <dgm:spPr/>
    </dgm:pt>
    <dgm:pt modelId="{9FBEB048-C33F-4E32-8141-88681FAE091E}" type="pres">
      <dgm:prSet presAssocID="{05CA6BFB-3939-4348-A624-B0BEAD00367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1B5FC88-6093-470F-B384-384170B9F16C}" type="pres">
      <dgm:prSet presAssocID="{05CA6BFB-3939-4348-A624-B0BEAD00367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FEB6762-7332-4F42-8B65-57605BAA1A5F}" type="pres">
      <dgm:prSet presAssocID="{2F82EAE4-44FA-486D-AB04-5EAEC37825AE}" presName="root2" presStyleCnt="0"/>
      <dgm:spPr/>
    </dgm:pt>
    <dgm:pt modelId="{0F1ED79D-F24C-476B-8188-2C8305DFBE0B}" type="pres">
      <dgm:prSet presAssocID="{2F82EAE4-44FA-486D-AB04-5EAEC37825AE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CE02195-B149-4B6A-B5CD-C2466B12FD07}" type="pres">
      <dgm:prSet presAssocID="{2F82EAE4-44FA-486D-AB04-5EAEC37825AE}" presName="level3hierChild" presStyleCnt="0"/>
      <dgm:spPr/>
    </dgm:pt>
    <dgm:pt modelId="{2E7FBCA3-5AEB-40F5-BF75-4F55925235F8}" type="pres">
      <dgm:prSet presAssocID="{1414E8D1-F6D7-4DFE-BE41-B83D6B732F61}" presName="conn2-1" presStyleLbl="parChTrans1D2" presStyleIdx="2" presStyleCnt="5"/>
      <dgm:spPr/>
      <dgm:t>
        <a:bodyPr/>
        <a:lstStyle/>
        <a:p>
          <a:endParaRPr lang="pl-PL"/>
        </a:p>
      </dgm:t>
    </dgm:pt>
    <dgm:pt modelId="{9A9C091F-074C-4E43-8CEA-5C2191B1308B}" type="pres">
      <dgm:prSet presAssocID="{1414E8D1-F6D7-4DFE-BE41-B83D6B732F61}" presName="connTx" presStyleLbl="parChTrans1D2" presStyleIdx="2" presStyleCnt="5"/>
      <dgm:spPr/>
      <dgm:t>
        <a:bodyPr/>
        <a:lstStyle/>
        <a:p>
          <a:endParaRPr lang="pl-PL"/>
        </a:p>
      </dgm:t>
    </dgm:pt>
    <dgm:pt modelId="{FBB7E395-A02E-434C-B1AF-82F7D5DB21DF}" type="pres">
      <dgm:prSet presAssocID="{AAFEFB6F-A4BC-4AE8-8B7C-2265118C0F80}" presName="root2" presStyleCnt="0"/>
      <dgm:spPr/>
    </dgm:pt>
    <dgm:pt modelId="{B878C1C7-10D6-4177-AF2F-2AF78E7B18B8}" type="pres">
      <dgm:prSet presAssocID="{AAFEFB6F-A4BC-4AE8-8B7C-2265118C0F8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AD82436-BE37-4FDC-890D-42DFC981DBC8}" type="pres">
      <dgm:prSet presAssocID="{AAFEFB6F-A4BC-4AE8-8B7C-2265118C0F80}" presName="level3hierChild" presStyleCnt="0"/>
      <dgm:spPr/>
    </dgm:pt>
    <dgm:pt modelId="{4AD1A8EB-DA10-4F87-ACEE-C06A3D71D97C}" type="pres">
      <dgm:prSet presAssocID="{097FBC88-F894-4911-A3F2-76521D06635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4436369-8EC3-451D-BB9C-CC97D2DDCDE6}" type="pres">
      <dgm:prSet presAssocID="{097FBC88-F894-4911-A3F2-76521D06635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520E93E-0B08-46F4-8ADA-E07A42ED5F9C}" type="pres">
      <dgm:prSet presAssocID="{6AE0300F-BED9-43FA-9BFF-20917B9DA773}" presName="root2" presStyleCnt="0"/>
      <dgm:spPr/>
    </dgm:pt>
    <dgm:pt modelId="{D377D968-8C71-4A2D-BAE1-669B1ECBB600}" type="pres">
      <dgm:prSet presAssocID="{6AE0300F-BED9-43FA-9BFF-20917B9DA77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9947B0-99B9-452E-8AF9-7256376352F6}" type="pres">
      <dgm:prSet presAssocID="{6AE0300F-BED9-43FA-9BFF-20917B9DA773}" presName="level3hierChild" presStyleCnt="0"/>
      <dgm:spPr/>
    </dgm:pt>
    <dgm:pt modelId="{82673A28-C82A-41B7-BC6D-C344E3644A67}" type="pres">
      <dgm:prSet presAssocID="{0237F5CA-28C5-469F-991D-A405B874D1AD}" presName="conn2-1" presStyleLbl="parChTrans1D2" presStyleIdx="3" presStyleCnt="5"/>
      <dgm:spPr/>
      <dgm:t>
        <a:bodyPr/>
        <a:lstStyle/>
        <a:p>
          <a:endParaRPr lang="pl-PL"/>
        </a:p>
      </dgm:t>
    </dgm:pt>
    <dgm:pt modelId="{C419E6DA-5029-4E21-B3AF-EB3FEA262885}" type="pres">
      <dgm:prSet presAssocID="{0237F5CA-28C5-469F-991D-A405B874D1AD}" presName="connTx" presStyleLbl="parChTrans1D2" presStyleIdx="3" presStyleCnt="5"/>
      <dgm:spPr/>
      <dgm:t>
        <a:bodyPr/>
        <a:lstStyle/>
        <a:p>
          <a:endParaRPr lang="pl-PL"/>
        </a:p>
      </dgm:t>
    </dgm:pt>
    <dgm:pt modelId="{665F00B9-BEC5-4FDC-A7CC-587F6750109B}" type="pres">
      <dgm:prSet presAssocID="{B1A13902-D604-4DFE-BC3A-D96550F18415}" presName="root2" presStyleCnt="0"/>
      <dgm:spPr/>
    </dgm:pt>
    <dgm:pt modelId="{956B40AB-0156-473D-B258-555416F5A5FE}" type="pres">
      <dgm:prSet presAssocID="{B1A13902-D604-4DFE-BC3A-D96550F18415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87F0481-9FCA-46FB-91F1-CC2CE56F07B5}" type="pres">
      <dgm:prSet presAssocID="{B1A13902-D604-4DFE-BC3A-D96550F18415}" presName="level3hierChild" presStyleCnt="0"/>
      <dgm:spPr/>
    </dgm:pt>
    <dgm:pt modelId="{6B88131D-C9D9-4AA9-8552-66925A63E8BF}" type="pres">
      <dgm:prSet presAssocID="{4031DB40-607C-4031-8D59-601088FF32B0}" presName="conn2-1" presStyleLbl="parChTrans1D2" presStyleIdx="4" presStyleCnt="5"/>
      <dgm:spPr/>
      <dgm:t>
        <a:bodyPr/>
        <a:lstStyle/>
        <a:p>
          <a:endParaRPr lang="pl-PL"/>
        </a:p>
      </dgm:t>
    </dgm:pt>
    <dgm:pt modelId="{9EFB4C8C-781C-410A-A57C-49CABB3E7DB3}" type="pres">
      <dgm:prSet presAssocID="{4031DB40-607C-4031-8D59-601088FF32B0}" presName="connTx" presStyleLbl="parChTrans1D2" presStyleIdx="4" presStyleCnt="5"/>
      <dgm:spPr/>
      <dgm:t>
        <a:bodyPr/>
        <a:lstStyle/>
        <a:p>
          <a:endParaRPr lang="pl-PL"/>
        </a:p>
      </dgm:t>
    </dgm:pt>
    <dgm:pt modelId="{635338FE-C919-4880-817E-17FF85B80F24}" type="pres">
      <dgm:prSet presAssocID="{0F5E1EA3-AFE5-48FD-81CF-0D439EA81729}" presName="root2" presStyleCnt="0"/>
      <dgm:spPr/>
    </dgm:pt>
    <dgm:pt modelId="{2091D3FC-56FC-43DD-98CF-E1998A3EABAD}" type="pres">
      <dgm:prSet presAssocID="{0F5E1EA3-AFE5-48FD-81CF-0D439EA81729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538C3A1-D97F-41E2-A106-C96A4500E300}" type="pres">
      <dgm:prSet presAssocID="{0F5E1EA3-AFE5-48FD-81CF-0D439EA81729}" presName="level3hierChild" presStyleCnt="0"/>
      <dgm:spPr/>
    </dgm:pt>
  </dgm:ptLst>
  <dgm:cxnLst>
    <dgm:cxn modelId="{947E1DA3-1FA6-4A09-B3B6-7696452DFA9C}" srcId="{4DDBB3DA-78F3-4E8E-A8BB-F83126AA4D4C}" destId="{AAFEFB6F-A4BC-4AE8-8B7C-2265118C0F80}" srcOrd="2" destOrd="0" parTransId="{1414E8D1-F6D7-4DFE-BE41-B83D6B732F61}" sibTransId="{5BA409D1-E7D3-4B90-BD38-8CE0FE7AB6B2}"/>
    <dgm:cxn modelId="{D5431D9D-E658-4C79-8135-B357E7F42FBD}" type="presOf" srcId="{B1A13902-D604-4DFE-BC3A-D96550F18415}" destId="{956B40AB-0156-473D-B258-555416F5A5FE}" srcOrd="0" destOrd="0" presId="urn:microsoft.com/office/officeart/2008/layout/HorizontalMultiLevelHierarchy"/>
    <dgm:cxn modelId="{665AB58F-C47F-4074-918D-DC2922AED3B6}" type="presOf" srcId="{4031DB40-607C-4031-8D59-601088FF32B0}" destId="{9EFB4C8C-781C-410A-A57C-49CABB3E7DB3}" srcOrd="1" destOrd="0" presId="urn:microsoft.com/office/officeart/2008/layout/HorizontalMultiLevelHierarchy"/>
    <dgm:cxn modelId="{B78F135F-DE94-4843-A460-D8460C0C073A}" type="presOf" srcId="{097FBC88-F894-4911-A3F2-76521D06635A}" destId="{04436369-8EC3-451D-BB9C-CC97D2DDCDE6}" srcOrd="1" destOrd="0" presId="urn:microsoft.com/office/officeart/2008/layout/HorizontalMultiLevelHierarchy"/>
    <dgm:cxn modelId="{E0648C9A-25A1-42F7-A708-A10B2DDD0D72}" srcId="{AAFEFB6F-A4BC-4AE8-8B7C-2265118C0F80}" destId="{6AE0300F-BED9-43FA-9BFF-20917B9DA773}" srcOrd="0" destOrd="0" parTransId="{097FBC88-F894-4911-A3F2-76521D06635A}" sibTransId="{77F3E0FC-FFA7-488B-97D7-D0DD7ECCED47}"/>
    <dgm:cxn modelId="{DF14C2A4-2BB9-4853-AC16-2AA20BB3E859}" type="presOf" srcId="{6AE0300F-BED9-43FA-9BFF-20917B9DA773}" destId="{D377D968-8C71-4A2D-BAE1-669B1ECBB600}" srcOrd="0" destOrd="0" presId="urn:microsoft.com/office/officeart/2008/layout/HorizontalMultiLevelHierarchy"/>
    <dgm:cxn modelId="{EC6EAAD3-D6DF-4FC1-9EDF-2535DE33A22E}" srcId="{4DDBB3DA-78F3-4E8E-A8BB-F83126AA4D4C}" destId="{654C8CDD-21CE-447C-89B6-735FABDB68B0}" srcOrd="0" destOrd="0" parTransId="{15DE19FA-6F71-47C3-A8E5-88F65E0A23CF}" sibTransId="{DFA5EA38-96BE-4490-9A6F-03BC2EE4A1A4}"/>
    <dgm:cxn modelId="{658CDA08-3E12-45ED-8DD0-AC46BFB3E512}" srcId="{4DDBB3DA-78F3-4E8E-A8BB-F83126AA4D4C}" destId="{0F5E1EA3-AFE5-48FD-81CF-0D439EA81729}" srcOrd="4" destOrd="0" parTransId="{4031DB40-607C-4031-8D59-601088FF32B0}" sibTransId="{F1DF8C11-A013-47CE-89C3-9925C1368440}"/>
    <dgm:cxn modelId="{7CB16408-85A7-4082-9ADD-63F706740646}" type="presOf" srcId="{1414E8D1-F6D7-4DFE-BE41-B83D6B732F61}" destId="{2E7FBCA3-5AEB-40F5-BF75-4F55925235F8}" srcOrd="0" destOrd="0" presId="urn:microsoft.com/office/officeart/2008/layout/HorizontalMultiLevelHierarchy"/>
    <dgm:cxn modelId="{E06035BF-0BDB-4922-ABD7-AA777C764A1B}" type="presOf" srcId="{A9817F45-6012-49F5-89AA-5078164A4747}" destId="{71B03BEA-BA20-4C95-8C7F-541AFDFBA0A3}" srcOrd="0" destOrd="0" presId="urn:microsoft.com/office/officeart/2008/layout/HorizontalMultiLevelHierarchy"/>
    <dgm:cxn modelId="{FA6DF747-D797-4111-AC11-ED702F530E98}" type="presOf" srcId="{4031DB40-607C-4031-8D59-601088FF32B0}" destId="{6B88131D-C9D9-4AA9-8552-66925A63E8BF}" srcOrd="0" destOrd="0" presId="urn:microsoft.com/office/officeart/2008/layout/HorizontalMultiLevelHierarchy"/>
    <dgm:cxn modelId="{B62884FB-9DEE-4511-BD71-8F2EA47C5FAF}" srcId="{4DDBB3DA-78F3-4E8E-A8BB-F83126AA4D4C}" destId="{A9817F45-6012-49F5-89AA-5078164A4747}" srcOrd="1" destOrd="0" parTransId="{C3890D4C-8195-431F-A30E-00E48DCC490F}" sibTransId="{2E03BFBC-385E-4655-9549-4867A4A2F51F}"/>
    <dgm:cxn modelId="{CDF111FC-C7E0-490B-A2C4-0718763EDBFA}" type="presOf" srcId="{15DE19FA-6F71-47C3-A8E5-88F65E0A23CF}" destId="{AC2665F5-21BF-48A5-92FF-D0D3C6B543B1}" srcOrd="1" destOrd="0" presId="urn:microsoft.com/office/officeart/2008/layout/HorizontalMultiLevelHierarchy"/>
    <dgm:cxn modelId="{DA32873A-AD9D-4812-8D78-C7484A39582C}" type="presOf" srcId="{1414E8D1-F6D7-4DFE-BE41-B83D6B732F61}" destId="{9A9C091F-074C-4E43-8CEA-5C2191B1308B}" srcOrd="1" destOrd="0" presId="urn:microsoft.com/office/officeart/2008/layout/HorizontalMultiLevelHierarchy"/>
    <dgm:cxn modelId="{4DC1E00C-8B86-41F3-B1BD-7C1C1EF8CCD3}" type="presOf" srcId="{05CA6BFB-3939-4348-A624-B0BEAD00367A}" destId="{9FBEB048-C33F-4E32-8141-88681FAE091E}" srcOrd="0" destOrd="0" presId="urn:microsoft.com/office/officeart/2008/layout/HorizontalMultiLevelHierarchy"/>
    <dgm:cxn modelId="{F1BFCBD1-5513-4815-AED1-BF585216F724}" srcId="{CD20E12C-566E-4161-8B53-994B95ABA358}" destId="{4DDBB3DA-78F3-4E8E-A8BB-F83126AA4D4C}" srcOrd="0" destOrd="0" parTransId="{CDC2D312-B1DF-45D1-A1B8-AA1A689265AE}" sibTransId="{E09ED040-5FEB-4B88-89F0-38F4B10DB15C}"/>
    <dgm:cxn modelId="{2D601582-A492-4D02-BE7E-23158C374D14}" type="presOf" srcId="{0237F5CA-28C5-469F-991D-A405B874D1AD}" destId="{82673A28-C82A-41B7-BC6D-C344E3644A67}" srcOrd="0" destOrd="0" presId="urn:microsoft.com/office/officeart/2008/layout/HorizontalMultiLevelHierarchy"/>
    <dgm:cxn modelId="{3F286DA3-ED71-4DF8-9605-4957C541FCA5}" type="presOf" srcId="{654C8CDD-21CE-447C-89B6-735FABDB68B0}" destId="{7389E18E-23D6-485E-A1E7-02E5A6EE08AD}" srcOrd="0" destOrd="0" presId="urn:microsoft.com/office/officeart/2008/layout/HorizontalMultiLevelHierarchy"/>
    <dgm:cxn modelId="{EBD95797-2BF0-4623-BDFB-E89F311A2654}" type="presOf" srcId="{2F82EAE4-44FA-486D-AB04-5EAEC37825AE}" destId="{0F1ED79D-F24C-476B-8188-2C8305DFBE0B}" srcOrd="0" destOrd="0" presId="urn:microsoft.com/office/officeart/2008/layout/HorizontalMultiLevelHierarchy"/>
    <dgm:cxn modelId="{80303422-9F0C-4D54-9197-C639860DDD22}" type="presOf" srcId="{CD20E12C-566E-4161-8B53-994B95ABA358}" destId="{055E0F8D-F37B-48C2-8A1B-15A4226DC19E}" srcOrd="0" destOrd="0" presId="urn:microsoft.com/office/officeart/2008/layout/HorizontalMultiLevelHierarchy"/>
    <dgm:cxn modelId="{C0846063-FED4-4CEA-A411-324A4A9BB682}" srcId="{4DDBB3DA-78F3-4E8E-A8BB-F83126AA4D4C}" destId="{B1A13902-D604-4DFE-BC3A-D96550F18415}" srcOrd="3" destOrd="0" parTransId="{0237F5CA-28C5-469F-991D-A405B874D1AD}" sibTransId="{BBAB6196-28CC-4593-99EB-1DBE794C1886}"/>
    <dgm:cxn modelId="{BF00C05D-2316-4FB4-A67B-F1BF24F6D5F1}" type="presOf" srcId="{0237F5CA-28C5-469F-991D-A405B874D1AD}" destId="{C419E6DA-5029-4E21-B3AF-EB3FEA262885}" srcOrd="1" destOrd="0" presId="urn:microsoft.com/office/officeart/2008/layout/HorizontalMultiLevelHierarchy"/>
    <dgm:cxn modelId="{4ADDCE0D-C7F7-4C27-A635-C30E1A076B10}" srcId="{A9817F45-6012-49F5-89AA-5078164A4747}" destId="{2F82EAE4-44FA-486D-AB04-5EAEC37825AE}" srcOrd="0" destOrd="0" parTransId="{05CA6BFB-3939-4348-A624-B0BEAD00367A}" sibTransId="{D6C7728D-5056-4395-9F2F-FD33B0B29579}"/>
    <dgm:cxn modelId="{80F75413-FD62-43F8-BE70-FEFAC3F5ECB4}" type="presOf" srcId="{AAFEFB6F-A4BC-4AE8-8B7C-2265118C0F80}" destId="{B878C1C7-10D6-4177-AF2F-2AF78E7B18B8}" srcOrd="0" destOrd="0" presId="urn:microsoft.com/office/officeart/2008/layout/HorizontalMultiLevelHierarchy"/>
    <dgm:cxn modelId="{00A6B93E-FDC4-4B3E-98F2-CFF78C85EE3B}" type="presOf" srcId="{C3890D4C-8195-431F-A30E-00E48DCC490F}" destId="{A7EB8A99-B2EC-47CF-A6C8-5B23F4BE35AB}" srcOrd="1" destOrd="0" presId="urn:microsoft.com/office/officeart/2008/layout/HorizontalMultiLevelHierarchy"/>
    <dgm:cxn modelId="{8C5CA69A-C8CE-4A23-B3FC-B44178EED1EC}" type="presOf" srcId="{05CA6BFB-3939-4348-A624-B0BEAD00367A}" destId="{E1B5FC88-6093-470F-B384-384170B9F16C}" srcOrd="1" destOrd="0" presId="urn:microsoft.com/office/officeart/2008/layout/HorizontalMultiLevelHierarchy"/>
    <dgm:cxn modelId="{08B39AEB-16F8-4ED1-B7E9-75EE9BDC248C}" type="presOf" srcId="{0F5E1EA3-AFE5-48FD-81CF-0D439EA81729}" destId="{2091D3FC-56FC-43DD-98CF-E1998A3EABAD}" srcOrd="0" destOrd="0" presId="urn:microsoft.com/office/officeart/2008/layout/HorizontalMultiLevelHierarchy"/>
    <dgm:cxn modelId="{25D783C4-2F1C-42EF-BB4E-822C021679EB}" type="presOf" srcId="{15DE19FA-6F71-47C3-A8E5-88F65E0A23CF}" destId="{0D71B769-D551-4070-8579-9D9A2C7C0CCE}" srcOrd="0" destOrd="0" presId="urn:microsoft.com/office/officeart/2008/layout/HorizontalMultiLevelHierarchy"/>
    <dgm:cxn modelId="{ADC670AE-BE35-496C-89FC-47E4AAA18CE6}" type="presOf" srcId="{C3890D4C-8195-431F-A30E-00E48DCC490F}" destId="{2643B87F-0087-4491-9541-D89DE791ACA1}" srcOrd="0" destOrd="0" presId="urn:microsoft.com/office/officeart/2008/layout/HorizontalMultiLevelHierarchy"/>
    <dgm:cxn modelId="{6DBA75C3-ADA3-4CFD-998F-5C02B227F07B}" type="presOf" srcId="{4DDBB3DA-78F3-4E8E-A8BB-F83126AA4D4C}" destId="{B4508BC2-958F-453F-9CE9-6AF19EBB4227}" srcOrd="0" destOrd="0" presId="urn:microsoft.com/office/officeart/2008/layout/HorizontalMultiLevelHierarchy"/>
    <dgm:cxn modelId="{E7B27D2E-0E51-4264-BA12-99911DE875BD}" type="presOf" srcId="{097FBC88-F894-4911-A3F2-76521D06635A}" destId="{4AD1A8EB-DA10-4F87-ACEE-C06A3D71D97C}" srcOrd="0" destOrd="0" presId="urn:microsoft.com/office/officeart/2008/layout/HorizontalMultiLevelHierarchy"/>
    <dgm:cxn modelId="{35AB57B1-4C3B-42D9-BF17-0613BCE883DA}" type="presParOf" srcId="{055E0F8D-F37B-48C2-8A1B-15A4226DC19E}" destId="{646E0235-883F-4368-9EF6-17D3806F5A8E}" srcOrd="0" destOrd="0" presId="urn:microsoft.com/office/officeart/2008/layout/HorizontalMultiLevelHierarchy"/>
    <dgm:cxn modelId="{8F5C71A5-D5B1-47F3-8301-5876983D1683}" type="presParOf" srcId="{646E0235-883F-4368-9EF6-17D3806F5A8E}" destId="{B4508BC2-958F-453F-9CE9-6AF19EBB4227}" srcOrd="0" destOrd="0" presId="urn:microsoft.com/office/officeart/2008/layout/HorizontalMultiLevelHierarchy"/>
    <dgm:cxn modelId="{7B85E9D3-38B8-4BC8-84B0-0DBDF3B3F0D6}" type="presParOf" srcId="{646E0235-883F-4368-9EF6-17D3806F5A8E}" destId="{1FC32F9E-3EFA-41C4-8B51-E8D382E207E4}" srcOrd="1" destOrd="0" presId="urn:microsoft.com/office/officeart/2008/layout/HorizontalMultiLevelHierarchy"/>
    <dgm:cxn modelId="{38C4E11A-57A9-419B-A6B2-AB65873BBF76}" type="presParOf" srcId="{1FC32F9E-3EFA-41C4-8B51-E8D382E207E4}" destId="{0D71B769-D551-4070-8579-9D9A2C7C0CCE}" srcOrd="0" destOrd="0" presId="urn:microsoft.com/office/officeart/2008/layout/HorizontalMultiLevelHierarchy"/>
    <dgm:cxn modelId="{B3E7D84D-CE12-4769-A740-55266F97E63A}" type="presParOf" srcId="{0D71B769-D551-4070-8579-9D9A2C7C0CCE}" destId="{AC2665F5-21BF-48A5-92FF-D0D3C6B543B1}" srcOrd="0" destOrd="0" presId="urn:microsoft.com/office/officeart/2008/layout/HorizontalMultiLevelHierarchy"/>
    <dgm:cxn modelId="{6BE662A2-47D6-4BB2-8758-209507C0CF92}" type="presParOf" srcId="{1FC32F9E-3EFA-41C4-8B51-E8D382E207E4}" destId="{F6983798-5775-40D6-9101-80DA5990A475}" srcOrd="1" destOrd="0" presId="urn:microsoft.com/office/officeart/2008/layout/HorizontalMultiLevelHierarchy"/>
    <dgm:cxn modelId="{E7F0B9B9-9193-4EE7-B1AF-3E5C57242396}" type="presParOf" srcId="{F6983798-5775-40D6-9101-80DA5990A475}" destId="{7389E18E-23D6-485E-A1E7-02E5A6EE08AD}" srcOrd="0" destOrd="0" presId="urn:microsoft.com/office/officeart/2008/layout/HorizontalMultiLevelHierarchy"/>
    <dgm:cxn modelId="{E6F40F86-A41F-4C71-8787-946F9771BD49}" type="presParOf" srcId="{F6983798-5775-40D6-9101-80DA5990A475}" destId="{F7348115-8EA0-464B-8770-B01F91274754}" srcOrd="1" destOrd="0" presId="urn:microsoft.com/office/officeart/2008/layout/HorizontalMultiLevelHierarchy"/>
    <dgm:cxn modelId="{CDB488A3-3A70-4CD3-9A81-6BB2FE083445}" type="presParOf" srcId="{1FC32F9E-3EFA-41C4-8B51-E8D382E207E4}" destId="{2643B87F-0087-4491-9541-D89DE791ACA1}" srcOrd="2" destOrd="0" presId="urn:microsoft.com/office/officeart/2008/layout/HorizontalMultiLevelHierarchy"/>
    <dgm:cxn modelId="{94775729-EC16-4D05-A283-9B7B3C0606C8}" type="presParOf" srcId="{2643B87F-0087-4491-9541-D89DE791ACA1}" destId="{A7EB8A99-B2EC-47CF-A6C8-5B23F4BE35AB}" srcOrd="0" destOrd="0" presId="urn:microsoft.com/office/officeart/2008/layout/HorizontalMultiLevelHierarchy"/>
    <dgm:cxn modelId="{1744C301-0A27-4B77-9A30-BA91DDFA71A2}" type="presParOf" srcId="{1FC32F9E-3EFA-41C4-8B51-E8D382E207E4}" destId="{6EC80372-9E56-4833-AD1A-7EC2042FA4AB}" srcOrd="3" destOrd="0" presId="urn:microsoft.com/office/officeart/2008/layout/HorizontalMultiLevelHierarchy"/>
    <dgm:cxn modelId="{B789477A-F0A6-498D-80BC-1ECBF9CD3E60}" type="presParOf" srcId="{6EC80372-9E56-4833-AD1A-7EC2042FA4AB}" destId="{71B03BEA-BA20-4C95-8C7F-541AFDFBA0A3}" srcOrd="0" destOrd="0" presId="urn:microsoft.com/office/officeart/2008/layout/HorizontalMultiLevelHierarchy"/>
    <dgm:cxn modelId="{3EFCD7AC-4A00-46FF-BBFC-9C575C957966}" type="presParOf" srcId="{6EC80372-9E56-4833-AD1A-7EC2042FA4AB}" destId="{5F7BAA70-7F93-49B0-A81E-50ED21ED3CF6}" srcOrd="1" destOrd="0" presId="urn:microsoft.com/office/officeart/2008/layout/HorizontalMultiLevelHierarchy"/>
    <dgm:cxn modelId="{58BF541D-5A38-4144-924D-CCC4C6687394}" type="presParOf" srcId="{5F7BAA70-7F93-49B0-A81E-50ED21ED3CF6}" destId="{9FBEB048-C33F-4E32-8141-88681FAE091E}" srcOrd="0" destOrd="0" presId="urn:microsoft.com/office/officeart/2008/layout/HorizontalMultiLevelHierarchy"/>
    <dgm:cxn modelId="{A1F0D814-A3AB-4156-9951-7FBB4381056D}" type="presParOf" srcId="{9FBEB048-C33F-4E32-8141-88681FAE091E}" destId="{E1B5FC88-6093-470F-B384-384170B9F16C}" srcOrd="0" destOrd="0" presId="urn:microsoft.com/office/officeart/2008/layout/HorizontalMultiLevelHierarchy"/>
    <dgm:cxn modelId="{E4C46133-D677-479F-A58E-EAE2BC8A5E64}" type="presParOf" srcId="{5F7BAA70-7F93-49B0-A81E-50ED21ED3CF6}" destId="{8FEB6762-7332-4F42-8B65-57605BAA1A5F}" srcOrd="1" destOrd="0" presId="urn:microsoft.com/office/officeart/2008/layout/HorizontalMultiLevelHierarchy"/>
    <dgm:cxn modelId="{6DFABA5C-E91F-421D-B221-D55C2F249E92}" type="presParOf" srcId="{8FEB6762-7332-4F42-8B65-57605BAA1A5F}" destId="{0F1ED79D-F24C-476B-8188-2C8305DFBE0B}" srcOrd="0" destOrd="0" presId="urn:microsoft.com/office/officeart/2008/layout/HorizontalMultiLevelHierarchy"/>
    <dgm:cxn modelId="{B950A3F2-03A3-49C2-96E0-9962AC6CE085}" type="presParOf" srcId="{8FEB6762-7332-4F42-8B65-57605BAA1A5F}" destId="{7CE02195-B149-4B6A-B5CD-C2466B12FD07}" srcOrd="1" destOrd="0" presId="urn:microsoft.com/office/officeart/2008/layout/HorizontalMultiLevelHierarchy"/>
    <dgm:cxn modelId="{0060D085-CFF7-4585-9B40-BE1C7AF33078}" type="presParOf" srcId="{1FC32F9E-3EFA-41C4-8B51-E8D382E207E4}" destId="{2E7FBCA3-5AEB-40F5-BF75-4F55925235F8}" srcOrd="4" destOrd="0" presId="urn:microsoft.com/office/officeart/2008/layout/HorizontalMultiLevelHierarchy"/>
    <dgm:cxn modelId="{6AF48CDF-7B73-4F93-A36E-325F6B3994CE}" type="presParOf" srcId="{2E7FBCA3-5AEB-40F5-BF75-4F55925235F8}" destId="{9A9C091F-074C-4E43-8CEA-5C2191B1308B}" srcOrd="0" destOrd="0" presId="urn:microsoft.com/office/officeart/2008/layout/HorizontalMultiLevelHierarchy"/>
    <dgm:cxn modelId="{6D976432-755C-44F4-968D-6F485CA86765}" type="presParOf" srcId="{1FC32F9E-3EFA-41C4-8B51-E8D382E207E4}" destId="{FBB7E395-A02E-434C-B1AF-82F7D5DB21DF}" srcOrd="5" destOrd="0" presId="urn:microsoft.com/office/officeart/2008/layout/HorizontalMultiLevelHierarchy"/>
    <dgm:cxn modelId="{3AEFDDD3-727F-4B01-B37C-29258DA87484}" type="presParOf" srcId="{FBB7E395-A02E-434C-B1AF-82F7D5DB21DF}" destId="{B878C1C7-10D6-4177-AF2F-2AF78E7B18B8}" srcOrd="0" destOrd="0" presId="urn:microsoft.com/office/officeart/2008/layout/HorizontalMultiLevelHierarchy"/>
    <dgm:cxn modelId="{57EFB36B-ACAB-4C67-8B18-9930234F5CE6}" type="presParOf" srcId="{FBB7E395-A02E-434C-B1AF-82F7D5DB21DF}" destId="{AAD82436-BE37-4FDC-890D-42DFC981DBC8}" srcOrd="1" destOrd="0" presId="urn:microsoft.com/office/officeart/2008/layout/HorizontalMultiLevelHierarchy"/>
    <dgm:cxn modelId="{09EE6E82-7B7A-4E0C-8D75-E079C81AF1A8}" type="presParOf" srcId="{AAD82436-BE37-4FDC-890D-42DFC981DBC8}" destId="{4AD1A8EB-DA10-4F87-ACEE-C06A3D71D97C}" srcOrd="0" destOrd="0" presId="urn:microsoft.com/office/officeart/2008/layout/HorizontalMultiLevelHierarchy"/>
    <dgm:cxn modelId="{5D0646CD-02DE-4211-8B2F-F55304FA8034}" type="presParOf" srcId="{4AD1A8EB-DA10-4F87-ACEE-C06A3D71D97C}" destId="{04436369-8EC3-451D-BB9C-CC97D2DDCDE6}" srcOrd="0" destOrd="0" presId="urn:microsoft.com/office/officeart/2008/layout/HorizontalMultiLevelHierarchy"/>
    <dgm:cxn modelId="{0A55EFB0-77A9-4521-8673-B42ABAE4757B}" type="presParOf" srcId="{AAD82436-BE37-4FDC-890D-42DFC981DBC8}" destId="{8520E93E-0B08-46F4-8ADA-E07A42ED5F9C}" srcOrd="1" destOrd="0" presId="urn:microsoft.com/office/officeart/2008/layout/HorizontalMultiLevelHierarchy"/>
    <dgm:cxn modelId="{6304AFEB-C790-4BC9-B3DC-53E579DC4D5E}" type="presParOf" srcId="{8520E93E-0B08-46F4-8ADA-E07A42ED5F9C}" destId="{D377D968-8C71-4A2D-BAE1-669B1ECBB600}" srcOrd="0" destOrd="0" presId="urn:microsoft.com/office/officeart/2008/layout/HorizontalMultiLevelHierarchy"/>
    <dgm:cxn modelId="{A7C7AB03-6244-4A14-9D58-1DF131F980F2}" type="presParOf" srcId="{8520E93E-0B08-46F4-8ADA-E07A42ED5F9C}" destId="{4D9947B0-99B9-452E-8AF9-7256376352F6}" srcOrd="1" destOrd="0" presId="urn:microsoft.com/office/officeart/2008/layout/HorizontalMultiLevelHierarchy"/>
    <dgm:cxn modelId="{A2DE9156-D1BE-41CF-9FEB-6F39D5A9EFB0}" type="presParOf" srcId="{1FC32F9E-3EFA-41C4-8B51-E8D382E207E4}" destId="{82673A28-C82A-41B7-BC6D-C344E3644A67}" srcOrd="6" destOrd="0" presId="urn:microsoft.com/office/officeart/2008/layout/HorizontalMultiLevelHierarchy"/>
    <dgm:cxn modelId="{AD18A19E-9772-4558-9248-9C900F5B516B}" type="presParOf" srcId="{82673A28-C82A-41B7-BC6D-C344E3644A67}" destId="{C419E6DA-5029-4E21-B3AF-EB3FEA262885}" srcOrd="0" destOrd="0" presId="urn:microsoft.com/office/officeart/2008/layout/HorizontalMultiLevelHierarchy"/>
    <dgm:cxn modelId="{120F6DAE-F412-4012-8645-1E31A944CA98}" type="presParOf" srcId="{1FC32F9E-3EFA-41C4-8B51-E8D382E207E4}" destId="{665F00B9-BEC5-4FDC-A7CC-587F6750109B}" srcOrd="7" destOrd="0" presId="urn:microsoft.com/office/officeart/2008/layout/HorizontalMultiLevelHierarchy"/>
    <dgm:cxn modelId="{89D13A2F-EE0B-49FE-9A1D-28CA73C19E60}" type="presParOf" srcId="{665F00B9-BEC5-4FDC-A7CC-587F6750109B}" destId="{956B40AB-0156-473D-B258-555416F5A5FE}" srcOrd="0" destOrd="0" presId="urn:microsoft.com/office/officeart/2008/layout/HorizontalMultiLevelHierarchy"/>
    <dgm:cxn modelId="{584C5549-4D30-4E41-AA11-EA863764266F}" type="presParOf" srcId="{665F00B9-BEC5-4FDC-A7CC-587F6750109B}" destId="{F87F0481-9FCA-46FB-91F1-CC2CE56F07B5}" srcOrd="1" destOrd="0" presId="urn:microsoft.com/office/officeart/2008/layout/HorizontalMultiLevelHierarchy"/>
    <dgm:cxn modelId="{926672CB-7E78-4CDA-BC41-26E73F3959B3}" type="presParOf" srcId="{1FC32F9E-3EFA-41C4-8B51-E8D382E207E4}" destId="{6B88131D-C9D9-4AA9-8552-66925A63E8BF}" srcOrd="8" destOrd="0" presId="urn:microsoft.com/office/officeart/2008/layout/HorizontalMultiLevelHierarchy"/>
    <dgm:cxn modelId="{A5F12F4C-0BE3-4838-8627-717B1BF66502}" type="presParOf" srcId="{6B88131D-C9D9-4AA9-8552-66925A63E8BF}" destId="{9EFB4C8C-781C-410A-A57C-49CABB3E7DB3}" srcOrd="0" destOrd="0" presId="urn:microsoft.com/office/officeart/2008/layout/HorizontalMultiLevelHierarchy"/>
    <dgm:cxn modelId="{0DB4D2AA-AF0B-4258-9F09-E8119DD42FF3}" type="presParOf" srcId="{1FC32F9E-3EFA-41C4-8B51-E8D382E207E4}" destId="{635338FE-C919-4880-817E-17FF85B80F24}" srcOrd="9" destOrd="0" presId="urn:microsoft.com/office/officeart/2008/layout/HorizontalMultiLevelHierarchy"/>
    <dgm:cxn modelId="{4A372829-1901-45DE-8CB7-5BCFED08B8A4}" type="presParOf" srcId="{635338FE-C919-4880-817E-17FF85B80F24}" destId="{2091D3FC-56FC-43DD-98CF-E1998A3EABAD}" srcOrd="0" destOrd="0" presId="urn:microsoft.com/office/officeart/2008/layout/HorizontalMultiLevelHierarchy"/>
    <dgm:cxn modelId="{21B5764C-7A29-4DC7-B7F6-72DB41A92E32}" type="presParOf" srcId="{635338FE-C919-4880-817E-17FF85B80F24}" destId="{D538C3A1-D97F-41E2-A106-C96A4500E3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8131D-C9D9-4AA9-8552-66925A63E8BF}">
      <dsp:nvSpPr>
        <dsp:cNvPr id="0" name=""/>
        <dsp:cNvSpPr/>
      </dsp:nvSpPr>
      <dsp:spPr>
        <a:xfrm>
          <a:off x="952271" y="3168351"/>
          <a:ext cx="622435" cy="237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217" y="0"/>
              </a:lnTo>
              <a:lnTo>
                <a:pt x="311217" y="2372086"/>
              </a:lnTo>
              <a:lnTo>
                <a:pt x="622435" y="23720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1202179" y="4293085"/>
        <a:ext cx="122619" cy="122619"/>
      </dsp:txXfrm>
    </dsp:sp>
    <dsp:sp modelId="{82673A28-C82A-41B7-BC6D-C344E3644A67}">
      <dsp:nvSpPr>
        <dsp:cNvPr id="0" name=""/>
        <dsp:cNvSpPr/>
      </dsp:nvSpPr>
      <dsp:spPr>
        <a:xfrm>
          <a:off x="952271" y="3168351"/>
          <a:ext cx="622435" cy="1186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1217" y="0"/>
              </a:lnTo>
              <a:lnTo>
                <a:pt x="311217" y="1186043"/>
              </a:lnTo>
              <a:lnTo>
                <a:pt x="622435" y="11860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30003" y="3727887"/>
        <a:ext cx="66972" cy="66972"/>
      </dsp:txXfrm>
    </dsp:sp>
    <dsp:sp modelId="{4AD1A8EB-DA10-4F87-ACEE-C06A3D71D97C}">
      <dsp:nvSpPr>
        <dsp:cNvPr id="0" name=""/>
        <dsp:cNvSpPr/>
      </dsp:nvSpPr>
      <dsp:spPr>
        <a:xfrm>
          <a:off x="4686885" y="3122632"/>
          <a:ext cx="622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435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982542" y="3152791"/>
        <a:ext cx="31121" cy="31121"/>
      </dsp:txXfrm>
    </dsp:sp>
    <dsp:sp modelId="{2E7FBCA3-5AEB-40F5-BF75-4F55925235F8}">
      <dsp:nvSpPr>
        <dsp:cNvPr id="0" name=""/>
        <dsp:cNvSpPr/>
      </dsp:nvSpPr>
      <dsp:spPr>
        <a:xfrm>
          <a:off x="952271" y="3122632"/>
          <a:ext cx="622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43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47928" y="3152791"/>
        <a:ext cx="31121" cy="31121"/>
      </dsp:txXfrm>
    </dsp:sp>
    <dsp:sp modelId="{9FBEB048-C33F-4E32-8141-88681FAE091E}">
      <dsp:nvSpPr>
        <dsp:cNvPr id="0" name=""/>
        <dsp:cNvSpPr/>
      </dsp:nvSpPr>
      <dsp:spPr>
        <a:xfrm>
          <a:off x="4686885" y="1936588"/>
          <a:ext cx="622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2435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982542" y="1966747"/>
        <a:ext cx="31121" cy="31121"/>
      </dsp:txXfrm>
    </dsp:sp>
    <dsp:sp modelId="{2643B87F-0087-4491-9541-D89DE791ACA1}">
      <dsp:nvSpPr>
        <dsp:cNvPr id="0" name=""/>
        <dsp:cNvSpPr/>
      </dsp:nvSpPr>
      <dsp:spPr>
        <a:xfrm>
          <a:off x="952271" y="1982308"/>
          <a:ext cx="622435" cy="1186043"/>
        </a:xfrm>
        <a:custGeom>
          <a:avLst/>
          <a:gdLst/>
          <a:ahLst/>
          <a:cxnLst/>
          <a:rect l="0" t="0" r="0" b="0"/>
          <a:pathLst>
            <a:path>
              <a:moveTo>
                <a:pt x="0" y="1186043"/>
              </a:moveTo>
              <a:lnTo>
                <a:pt x="311217" y="1186043"/>
              </a:lnTo>
              <a:lnTo>
                <a:pt x="311217" y="0"/>
              </a:lnTo>
              <a:lnTo>
                <a:pt x="6224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1230003" y="2541844"/>
        <a:ext cx="66972" cy="66972"/>
      </dsp:txXfrm>
    </dsp:sp>
    <dsp:sp modelId="{0D71B769-D551-4070-8579-9D9A2C7C0CCE}">
      <dsp:nvSpPr>
        <dsp:cNvPr id="0" name=""/>
        <dsp:cNvSpPr/>
      </dsp:nvSpPr>
      <dsp:spPr>
        <a:xfrm>
          <a:off x="952271" y="796265"/>
          <a:ext cx="622435" cy="2372086"/>
        </a:xfrm>
        <a:custGeom>
          <a:avLst/>
          <a:gdLst/>
          <a:ahLst/>
          <a:cxnLst/>
          <a:rect l="0" t="0" r="0" b="0"/>
          <a:pathLst>
            <a:path>
              <a:moveTo>
                <a:pt x="0" y="2372086"/>
              </a:moveTo>
              <a:lnTo>
                <a:pt x="311217" y="2372086"/>
              </a:lnTo>
              <a:lnTo>
                <a:pt x="311217" y="0"/>
              </a:lnTo>
              <a:lnTo>
                <a:pt x="62243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1202179" y="1920998"/>
        <a:ext cx="122619" cy="122619"/>
      </dsp:txXfrm>
    </dsp:sp>
    <dsp:sp modelId="{B4508BC2-958F-453F-9CE9-6AF19EBB4227}">
      <dsp:nvSpPr>
        <dsp:cNvPr id="0" name=""/>
        <dsp:cNvSpPr/>
      </dsp:nvSpPr>
      <dsp:spPr>
        <a:xfrm rot="16200000">
          <a:off x="-2019079" y="2693934"/>
          <a:ext cx="4993867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200" kern="1200" dirty="0" err="1" smtClean="0"/>
            <a:t>Statistics</a:t>
          </a:r>
          <a:endParaRPr lang="pl-PL" sz="6200" kern="1200" dirty="0"/>
        </a:p>
      </dsp:txBody>
      <dsp:txXfrm>
        <a:off x="-2019079" y="2693934"/>
        <a:ext cx="4993867" cy="948834"/>
      </dsp:txXfrm>
    </dsp:sp>
    <dsp:sp modelId="{7389E18E-23D6-485E-A1E7-02E5A6EE08AD}">
      <dsp:nvSpPr>
        <dsp:cNvPr id="0" name=""/>
        <dsp:cNvSpPr/>
      </dsp:nvSpPr>
      <dsp:spPr>
        <a:xfrm>
          <a:off x="1574707" y="321847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159 </a:t>
          </a:r>
          <a:r>
            <a:rPr lang="pl-PL" sz="2300" kern="1200" dirty="0" err="1" smtClean="0"/>
            <a:t>million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active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users</a:t>
          </a:r>
          <a:endParaRPr lang="pl-PL" sz="2300" kern="1200" dirty="0"/>
        </a:p>
      </dsp:txBody>
      <dsp:txXfrm>
        <a:off x="1574707" y="321847"/>
        <a:ext cx="3112178" cy="948834"/>
      </dsp:txXfrm>
    </dsp:sp>
    <dsp:sp modelId="{71B03BEA-BA20-4C95-8C7F-541AFDFBA0A3}">
      <dsp:nvSpPr>
        <dsp:cNvPr id="0" name=""/>
        <dsp:cNvSpPr/>
      </dsp:nvSpPr>
      <dsp:spPr>
        <a:xfrm>
          <a:off x="1574707" y="1507891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71 </a:t>
          </a:r>
          <a:r>
            <a:rPr lang="pl-PL" sz="2300" kern="1200" dirty="0" err="1" smtClean="0"/>
            <a:t>million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paid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subscribers</a:t>
          </a:r>
          <a:endParaRPr lang="pl-PL" sz="2300" kern="1200" dirty="0" smtClean="0"/>
        </a:p>
      </dsp:txBody>
      <dsp:txXfrm>
        <a:off x="1574707" y="1507891"/>
        <a:ext cx="3112178" cy="948834"/>
      </dsp:txXfrm>
    </dsp:sp>
    <dsp:sp modelId="{0F1ED79D-F24C-476B-8188-2C8305DFBE0B}">
      <dsp:nvSpPr>
        <dsp:cNvPr id="0" name=""/>
        <dsp:cNvSpPr/>
      </dsp:nvSpPr>
      <dsp:spPr>
        <a:xfrm>
          <a:off x="5309321" y="1507891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5 million playlists created or edited per day</a:t>
          </a:r>
          <a:endParaRPr lang="pl-PL" sz="2300" kern="1200" dirty="0" smtClean="0"/>
        </a:p>
      </dsp:txBody>
      <dsp:txXfrm>
        <a:off x="5309321" y="1507891"/>
        <a:ext cx="3112178" cy="948834"/>
      </dsp:txXfrm>
    </dsp:sp>
    <dsp:sp modelId="{B878C1C7-10D6-4177-AF2F-2AF78E7B18B8}">
      <dsp:nvSpPr>
        <dsp:cNvPr id="0" name=""/>
        <dsp:cNvSpPr/>
      </dsp:nvSpPr>
      <dsp:spPr>
        <a:xfrm>
          <a:off x="1574707" y="2693934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30 </a:t>
          </a:r>
          <a:r>
            <a:rPr lang="pl-PL" sz="2300" kern="1200" dirty="0" err="1" smtClean="0"/>
            <a:t>million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songs</a:t>
          </a:r>
          <a:endParaRPr lang="pl-PL" sz="2300" kern="1200" dirty="0" smtClean="0"/>
        </a:p>
      </dsp:txBody>
      <dsp:txXfrm>
        <a:off x="1574707" y="2693934"/>
        <a:ext cx="3112178" cy="948834"/>
      </dsp:txXfrm>
    </dsp:sp>
    <dsp:sp modelId="{D377D968-8C71-4A2D-BAE1-669B1ECBB600}">
      <dsp:nvSpPr>
        <dsp:cNvPr id="0" name=""/>
        <dsp:cNvSpPr/>
      </dsp:nvSpPr>
      <dsp:spPr>
        <a:xfrm>
          <a:off x="5309321" y="2693934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err="1" smtClean="0"/>
            <a:t>Reported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value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is</a:t>
          </a:r>
          <a:r>
            <a:rPr lang="pl-PL" sz="2300" kern="1200" dirty="0" smtClean="0"/>
            <a:t> $19 </a:t>
          </a:r>
          <a:r>
            <a:rPr lang="pl-PL" sz="2300" kern="1200" dirty="0" err="1" smtClean="0"/>
            <a:t>billion</a:t>
          </a:r>
          <a:endParaRPr lang="pl-PL" sz="2300" kern="1200" dirty="0" smtClean="0"/>
        </a:p>
      </dsp:txBody>
      <dsp:txXfrm>
        <a:off x="5309321" y="2693934"/>
        <a:ext cx="3112178" cy="948834"/>
      </dsp:txXfrm>
    </dsp:sp>
    <dsp:sp modelId="{956B40AB-0156-473D-B258-555416F5A5FE}">
      <dsp:nvSpPr>
        <dsp:cNvPr id="0" name=""/>
        <dsp:cNvSpPr/>
      </dsp:nvSpPr>
      <dsp:spPr>
        <a:xfrm>
          <a:off x="1574707" y="3879978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20,000 </a:t>
          </a:r>
          <a:r>
            <a:rPr lang="pl-PL" sz="2300" kern="1200" dirty="0" err="1" smtClean="0"/>
            <a:t>songs</a:t>
          </a:r>
          <a:r>
            <a:rPr lang="pl-PL" sz="2300" kern="1200" dirty="0" smtClean="0"/>
            <a:t> </a:t>
          </a:r>
          <a:r>
            <a:rPr lang="pl-PL" sz="2300" kern="1200" dirty="0" err="1" smtClean="0"/>
            <a:t>added</a:t>
          </a:r>
          <a:r>
            <a:rPr lang="pl-PL" sz="2300" kern="1200" dirty="0" smtClean="0"/>
            <a:t> per </a:t>
          </a:r>
          <a:r>
            <a:rPr lang="pl-PL" sz="2300" kern="1200" dirty="0" err="1" smtClean="0"/>
            <a:t>day</a:t>
          </a:r>
          <a:endParaRPr lang="pl-PL" sz="2300" kern="1200" dirty="0" smtClean="0"/>
        </a:p>
      </dsp:txBody>
      <dsp:txXfrm>
        <a:off x="1574707" y="3879978"/>
        <a:ext cx="3112178" cy="948834"/>
      </dsp:txXfrm>
    </dsp:sp>
    <dsp:sp modelId="{2091D3FC-56FC-43DD-98CF-E1998A3EABAD}">
      <dsp:nvSpPr>
        <dsp:cNvPr id="0" name=""/>
        <dsp:cNvSpPr/>
      </dsp:nvSpPr>
      <dsp:spPr>
        <a:xfrm>
          <a:off x="1574707" y="5066021"/>
          <a:ext cx="3112178" cy="94883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smtClean="0"/>
            <a:t>2 billion playlists</a:t>
          </a:r>
          <a:endParaRPr lang="pl-PL" sz="2300" kern="1200" dirty="0" smtClean="0"/>
        </a:p>
      </dsp:txBody>
      <dsp:txXfrm>
        <a:off x="1574707" y="5066021"/>
        <a:ext cx="3112178" cy="948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F143E-5F74-4214-9620-FC7A8327EEF5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EF5DC-1932-4A2B-BA07-05EB213039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4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EF5DC-1932-4A2B-BA07-05EB2130392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11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24.05.2018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xpandedramblings.com/index.php/spotify-statistics/" TargetMode="External"/><Relationship Id="rId2" Type="http://schemas.openxmlformats.org/officeDocument/2006/relationships/hyperlink" Target="https://www.technobezz.com/advantages-and-disadvantages-of-spotif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potif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spotify.com/us/account_payment_help/subscription_information/full-list-of-territories-where-spotify-is-availab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488798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0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00800" cy="1603648"/>
          </a:xfrm>
        </p:spPr>
        <p:txBody>
          <a:bodyPr>
            <a:normAutofit/>
          </a:bodyPr>
          <a:lstStyle/>
          <a:p>
            <a:pPr algn="ctr"/>
            <a:r>
              <a:rPr lang="pl-PL" sz="4400" dirty="0" err="1" smtClean="0"/>
              <a:t>Comparison</a:t>
            </a:r>
            <a:r>
              <a:rPr lang="pl-PL" sz="4400" dirty="0" smtClean="0"/>
              <a:t> with Apple </a:t>
            </a:r>
            <a:r>
              <a:rPr lang="pl-PL" sz="4400" dirty="0" err="1" smtClean="0"/>
              <a:t>music</a:t>
            </a:r>
            <a:endParaRPr lang="pl-PL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211144" cy="46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7784215"/>
              </p:ext>
            </p:extLst>
          </p:nvPr>
        </p:nvGraphicFramePr>
        <p:xfrm>
          <a:off x="107504" y="332656"/>
          <a:ext cx="842493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3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https://www.technobezz.com/advantages-and-disadvantages-of-spotify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https://expandedramblings.com/index.php/spotify-statistics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en.wikipedia.org/wiki/Spotify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References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11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Swedish entertainment </a:t>
            </a:r>
            <a:r>
              <a:rPr lang="lt-LT" sz="2400" dirty="0"/>
              <a:t> </a:t>
            </a:r>
            <a:r>
              <a:rPr lang="lt-LT" sz="2400" dirty="0" smtClean="0"/>
              <a:t>   </a:t>
            </a:r>
            <a:r>
              <a:rPr lang="pl-PL" sz="2400" dirty="0" smtClean="0"/>
              <a:t>company</a:t>
            </a:r>
            <a:r>
              <a:rPr lang="pl-PL" sz="2400" dirty="0"/>
              <a:t> </a:t>
            </a:r>
            <a:endParaRPr lang="pl-PL" sz="2400" dirty="0" smtClean="0"/>
          </a:p>
          <a:p>
            <a:r>
              <a:rPr lang="pl-PL" sz="2400" dirty="0"/>
              <a:t>A</a:t>
            </a:r>
            <a:r>
              <a:rPr lang="en-US" sz="2400" dirty="0" err="1" smtClean="0"/>
              <a:t>vailable</a:t>
            </a:r>
            <a:r>
              <a:rPr lang="en-US" sz="2400" dirty="0" smtClean="0"/>
              <a:t> </a:t>
            </a:r>
            <a:r>
              <a:rPr lang="en-US" sz="2400" dirty="0"/>
              <a:t>in most of Europe, most of the Americas, Australia, New Zealand, and parts of Asia. </a:t>
            </a:r>
            <a:endParaRPr lang="pl-PL" sz="2400" dirty="0" smtClean="0"/>
          </a:p>
          <a:p>
            <a:r>
              <a:rPr lang="lt-LT" sz="2400" dirty="0"/>
              <a:t>P</a:t>
            </a:r>
            <a:r>
              <a:rPr lang="en-US" sz="2400" dirty="0" err="1" smtClean="0"/>
              <a:t>ays</a:t>
            </a:r>
            <a:r>
              <a:rPr lang="en-US" sz="2400" dirty="0" smtClean="0"/>
              <a:t> </a:t>
            </a:r>
            <a:r>
              <a:rPr lang="en-US" sz="2400" dirty="0"/>
              <a:t>royalties based on the number of artists' streams as a proportion of total songs </a:t>
            </a:r>
            <a:r>
              <a:rPr lang="en-US" sz="2400" dirty="0" smtClean="0"/>
              <a:t>streamed</a:t>
            </a:r>
            <a:endParaRPr lang="pl-PL" sz="2400" dirty="0" smtClean="0"/>
          </a:p>
          <a:p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err="1" smtClean="0"/>
              <a:t>Short</a:t>
            </a:r>
            <a:r>
              <a:rPr lang="pl-PL" sz="4400" dirty="0" smtClean="0"/>
              <a:t> </a:t>
            </a:r>
            <a:r>
              <a:rPr lang="pl-PL" sz="4400" dirty="0" err="1" smtClean="0"/>
              <a:t>facts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3960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12042"/>
            <a:ext cx="3657600" cy="57149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Spotify offers free and paid </a:t>
            </a:r>
            <a:r>
              <a:rPr lang="en-US" sz="2400" dirty="0" smtClean="0"/>
              <a:t>membership</a:t>
            </a:r>
            <a:endParaRPr lang="pl-PL" sz="2400" dirty="0" smtClean="0"/>
          </a:p>
          <a:p>
            <a:r>
              <a:rPr lang="pl-PL" sz="2400" dirty="0" smtClean="0"/>
              <a:t>On </a:t>
            </a:r>
            <a:r>
              <a:rPr lang="pl-PL" sz="2400" dirty="0" err="1" smtClean="0"/>
              <a:t>Spotify</a:t>
            </a:r>
            <a:r>
              <a:rPr lang="pl-PL" sz="2400" dirty="0" smtClean="0"/>
              <a:t> Premium </a:t>
            </a:r>
            <a:r>
              <a:rPr lang="pl-PL" sz="2400" dirty="0" err="1" smtClean="0"/>
              <a:t>you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en-US" sz="2400" dirty="0"/>
              <a:t>listen to the music when you are offline, access to more than 30 million songs, travel to other countries with the music you love, an ad-free experience, play Spotify through your TV or </a:t>
            </a:r>
            <a:r>
              <a:rPr lang="en-US" sz="2400" dirty="0" smtClean="0"/>
              <a:t>car</a:t>
            </a:r>
            <a:endParaRPr lang="pl-PL" sz="2400" dirty="0" smtClean="0"/>
          </a:p>
          <a:p>
            <a:r>
              <a:rPr lang="pl-PL" sz="2400" dirty="0"/>
              <a:t>different membership </a:t>
            </a:r>
            <a:r>
              <a:rPr lang="pl-PL" sz="2400" dirty="0" smtClean="0"/>
              <a:t>plans (</a:t>
            </a:r>
            <a:r>
              <a:rPr lang="pl-PL" sz="2400" dirty="0"/>
              <a:t>$</a:t>
            </a:r>
            <a:r>
              <a:rPr lang="pl-PL" sz="2400" dirty="0" smtClean="0"/>
              <a:t>9.99</a:t>
            </a:r>
            <a:r>
              <a:rPr lang="lt-LT" sz="2400" dirty="0" smtClean="0"/>
              <a:t>(regular)</a:t>
            </a:r>
            <a:r>
              <a:rPr lang="pl-PL" sz="2400" dirty="0" smtClean="0"/>
              <a:t>; </a:t>
            </a:r>
            <a:r>
              <a:rPr lang="pl-PL" sz="2400" dirty="0"/>
              <a:t>$</a:t>
            </a:r>
            <a:r>
              <a:rPr lang="pl-PL" sz="2400" dirty="0" smtClean="0"/>
              <a:t>14.99</a:t>
            </a:r>
            <a:r>
              <a:rPr lang="lt-LT" sz="2400" dirty="0" smtClean="0"/>
              <a:t>(for family)</a:t>
            </a:r>
            <a:r>
              <a:rPr lang="pl-PL" sz="2400" dirty="0" smtClean="0"/>
              <a:t>; </a:t>
            </a:r>
            <a:r>
              <a:rPr lang="pl-PL" sz="2400" dirty="0"/>
              <a:t>$</a:t>
            </a:r>
            <a:r>
              <a:rPr lang="pl-PL" sz="2400" dirty="0" smtClean="0"/>
              <a:t>4.99</a:t>
            </a:r>
            <a:r>
              <a:rPr lang="lt-LT" sz="2400" dirty="0" smtClean="0"/>
              <a:t>(for students)</a:t>
            </a:r>
            <a:r>
              <a:rPr lang="pl-PL" sz="2400" dirty="0" smtClean="0"/>
              <a:t> </a:t>
            </a:r>
            <a:r>
              <a:rPr lang="pl-PL" sz="2400" dirty="0"/>
              <a:t>per </a:t>
            </a:r>
            <a:r>
              <a:rPr lang="pl-PL" sz="2400" dirty="0" smtClean="0"/>
              <a:t>month)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err="1" smtClean="0"/>
              <a:t>Benefits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7767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err="1"/>
              <a:t>There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free</a:t>
            </a:r>
            <a:r>
              <a:rPr lang="pl-PL" sz="2400" dirty="0"/>
              <a:t> </a:t>
            </a:r>
            <a:r>
              <a:rPr lang="pl-PL" sz="2400" dirty="0" err="1"/>
              <a:t>trial</a:t>
            </a:r>
            <a:r>
              <a:rPr lang="pl-PL" sz="2400" dirty="0"/>
              <a:t> for one-</a:t>
            </a:r>
            <a:r>
              <a:rPr lang="pl-PL" sz="2400" dirty="0" err="1"/>
              <a:t>month</a:t>
            </a:r>
            <a:endParaRPr lang="pl-PL" sz="2400" dirty="0"/>
          </a:p>
          <a:p>
            <a:r>
              <a:rPr lang="pl-PL" sz="2400" dirty="0" err="1"/>
              <a:t>Suitable</a:t>
            </a:r>
            <a:r>
              <a:rPr lang="pl-PL" sz="2400" dirty="0"/>
              <a:t> for </a:t>
            </a:r>
            <a:r>
              <a:rPr lang="pl-PL" sz="2400" dirty="0" err="1"/>
              <a:t>various</a:t>
            </a:r>
            <a:r>
              <a:rPr lang="pl-PL" sz="2400" dirty="0"/>
              <a:t> devices (iPhone </a:t>
            </a:r>
            <a:r>
              <a:rPr lang="pl-PL" sz="2400" dirty="0" err="1"/>
              <a:t>or</a:t>
            </a:r>
            <a:r>
              <a:rPr lang="pl-PL" sz="2400" dirty="0"/>
              <a:t> Android </a:t>
            </a:r>
            <a:r>
              <a:rPr lang="pl-PL" sz="2400" dirty="0" err="1"/>
              <a:t>or</a:t>
            </a:r>
            <a:r>
              <a:rPr lang="pl-PL" sz="2400" dirty="0"/>
              <a:t> web </a:t>
            </a:r>
            <a:r>
              <a:rPr lang="pl-PL" sz="2400" dirty="0" err="1"/>
              <a:t>browser</a:t>
            </a:r>
            <a:r>
              <a:rPr lang="pl-PL" sz="2400" dirty="0"/>
              <a:t>)</a:t>
            </a:r>
          </a:p>
          <a:p>
            <a:r>
              <a:rPr lang="pl-PL" sz="2400" dirty="0"/>
              <a:t>Simple to </a:t>
            </a:r>
            <a:r>
              <a:rPr lang="pl-PL" sz="2400" dirty="0" err="1"/>
              <a:t>use</a:t>
            </a:r>
            <a:endParaRPr lang="pl-PL" sz="24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2402"/>
            <a:ext cx="7481953" cy="42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7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S</a:t>
            </a:r>
            <a:r>
              <a:rPr lang="en-US" sz="2400" dirty="0" err="1" smtClean="0"/>
              <a:t>potify</a:t>
            </a:r>
            <a:r>
              <a:rPr lang="en-US" sz="2400" dirty="0" smtClean="0"/>
              <a:t> </a:t>
            </a:r>
            <a:r>
              <a:rPr lang="en-US" sz="2400" dirty="0"/>
              <a:t>had its own lyrics feature, but they decided to remove </a:t>
            </a:r>
            <a:r>
              <a:rPr lang="en-US" sz="2400" dirty="0" smtClean="0"/>
              <a:t>it</a:t>
            </a:r>
            <a:endParaRPr lang="pl-PL" sz="2400" dirty="0" smtClean="0"/>
          </a:p>
          <a:p>
            <a:r>
              <a:rPr lang="pl-PL" sz="2400" dirty="0"/>
              <a:t>A</a:t>
            </a:r>
            <a:r>
              <a:rPr lang="en-US" sz="2400" dirty="0" err="1" smtClean="0"/>
              <a:t>vailable</a:t>
            </a:r>
            <a:r>
              <a:rPr lang="en-US" sz="2400" dirty="0" smtClean="0"/>
              <a:t> </a:t>
            </a:r>
            <a:r>
              <a:rPr lang="en-US" sz="2400" dirty="0"/>
              <a:t>in a </a:t>
            </a:r>
            <a:r>
              <a:rPr lang="en-US" sz="2400" dirty="0">
                <a:hlinkClick r:id="rId2"/>
              </a:rPr>
              <a:t>limited </a:t>
            </a:r>
            <a:r>
              <a:rPr lang="en-US" sz="2400" dirty="0"/>
              <a:t>number of </a:t>
            </a:r>
            <a:r>
              <a:rPr lang="en-US" sz="2400" dirty="0" smtClean="0"/>
              <a:t>countries</a:t>
            </a:r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655640" cy="5715000"/>
          </a:xfrm>
        </p:spPr>
        <p:txBody>
          <a:bodyPr>
            <a:normAutofit/>
          </a:bodyPr>
          <a:lstStyle/>
          <a:p>
            <a:r>
              <a:rPr lang="pl-PL" sz="4400" dirty="0" err="1" smtClean="0"/>
              <a:t>Disadvantages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4924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984776" cy="1243608"/>
          </a:xfrm>
        </p:spPr>
        <p:txBody>
          <a:bodyPr>
            <a:noAutofit/>
          </a:bodyPr>
          <a:lstStyle/>
          <a:p>
            <a:pPr algn="ctr"/>
            <a:r>
              <a:rPr lang="pl-PL" sz="4400" dirty="0" err="1" smtClean="0"/>
              <a:t>Spotify</a:t>
            </a:r>
            <a:r>
              <a:rPr lang="pl-PL" sz="4400" dirty="0" smtClean="0"/>
              <a:t> </a:t>
            </a:r>
            <a:r>
              <a:rPr lang="pl-PL" sz="4400" dirty="0" err="1" smtClean="0"/>
              <a:t>premium</a:t>
            </a:r>
            <a:endParaRPr lang="pl-PL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63072" cy="49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7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95438"/>
            <a:ext cx="79057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łożony">
  <a:themeElements>
    <a:clrScheme name="Złożony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Złożony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łoż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59</TotalTime>
  <Words>173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Wingdings</vt:lpstr>
      <vt:lpstr>Złożony</vt:lpstr>
      <vt:lpstr>PowerPoint Presentation</vt:lpstr>
      <vt:lpstr>Short facts</vt:lpstr>
      <vt:lpstr>Benefits</vt:lpstr>
      <vt:lpstr>PowerPoint Presentation</vt:lpstr>
      <vt:lpstr>PowerPoint Presentation</vt:lpstr>
      <vt:lpstr>Disadvantages</vt:lpstr>
      <vt:lpstr>PowerPoint Presentation</vt:lpstr>
      <vt:lpstr>Spotify premium</vt:lpstr>
      <vt:lpstr>PowerPoint Presentation</vt:lpstr>
      <vt:lpstr>Comparison with Apple music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Klemens Hubicki</dc:creator>
  <cp:lastModifiedBy>„Windows“ vartotojas</cp:lastModifiedBy>
  <cp:revision>9</cp:revision>
  <dcterms:created xsi:type="dcterms:W3CDTF">2018-05-23T15:55:46Z</dcterms:created>
  <dcterms:modified xsi:type="dcterms:W3CDTF">2018-05-24T14:16:03Z</dcterms:modified>
</cp:coreProperties>
</file>