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89578030-B6EA-42EB-BC4A-EAE8B65CF343}" type="datetimeFigureOut">
              <a:rPr lang="cs-CZ" smtClean="0"/>
              <a:t>26.5.2018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C35C221-BBFA-43C6-8F66-CFF01A280965}" type="slidenum">
              <a:rPr lang="cs-CZ" smtClean="0"/>
              <a:t>‹#›</a:t>
            </a:fld>
            <a:endParaRPr lang="cs-CZ"/>
          </a:p>
        </p:txBody>
      </p:sp>
    </p:spTree>
    <p:extLst>
      <p:ext uri="{BB962C8B-B14F-4D97-AF65-F5344CB8AC3E}">
        <p14:creationId xmlns:p14="http://schemas.microsoft.com/office/powerpoint/2010/main" val="3914009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9578030-B6EA-42EB-BC4A-EAE8B65CF343}" type="datetimeFigureOut">
              <a:rPr lang="cs-CZ" smtClean="0"/>
              <a:t>26.5.2018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C35C221-BBFA-43C6-8F66-CFF01A280965}" type="slidenum">
              <a:rPr lang="cs-CZ" smtClean="0"/>
              <a:t>‹#›</a:t>
            </a:fld>
            <a:endParaRPr lang="cs-CZ"/>
          </a:p>
        </p:txBody>
      </p:sp>
    </p:spTree>
    <p:extLst>
      <p:ext uri="{BB962C8B-B14F-4D97-AF65-F5344CB8AC3E}">
        <p14:creationId xmlns:p14="http://schemas.microsoft.com/office/powerpoint/2010/main" val="1029769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9578030-B6EA-42EB-BC4A-EAE8B65CF343}" type="datetimeFigureOut">
              <a:rPr lang="cs-CZ" smtClean="0"/>
              <a:t>26.5.2018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C35C221-BBFA-43C6-8F66-CFF01A280965}" type="slidenum">
              <a:rPr lang="cs-CZ" smtClean="0"/>
              <a:t>‹#›</a:t>
            </a:fld>
            <a:endParaRPr lang="cs-CZ"/>
          </a:p>
        </p:txBody>
      </p:sp>
    </p:spTree>
    <p:extLst>
      <p:ext uri="{BB962C8B-B14F-4D97-AF65-F5344CB8AC3E}">
        <p14:creationId xmlns:p14="http://schemas.microsoft.com/office/powerpoint/2010/main" val="1516423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9578030-B6EA-42EB-BC4A-EAE8B65CF343}" type="datetimeFigureOut">
              <a:rPr lang="cs-CZ" smtClean="0"/>
              <a:t>26.5.2018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C35C221-BBFA-43C6-8F66-CFF01A280965}" type="slidenum">
              <a:rPr lang="cs-CZ" smtClean="0"/>
              <a:t>‹#›</a:t>
            </a:fld>
            <a:endParaRPr lang="cs-CZ"/>
          </a:p>
        </p:txBody>
      </p:sp>
    </p:spTree>
    <p:extLst>
      <p:ext uri="{BB962C8B-B14F-4D97-AF65-F5344CB8AC3E}">
        <p14:creationId xmlns:p14="http://schemas.microsoft.com/office/powerpoint/2010/main" val="1326111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89578030-B6EA-42EB-BC4A-EAE8B65CF343}" type="datetimeFigureOut">
              <a:rPr lang="cs-CZ" smtClean="0"/>
              <a:t>26.5.2018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C35C221-BBFA-43C6-8F66-CFF01A280965}" type="slidenum">
              <a:rPr lang="cs-CZ" smtClean="0"/>
              <a:t>‹#›</a:t>
            </a:fld>
            <a:endParaRPr lang="cs-CZ"/>
          </a:p>
        </p:txBody>
      </p:sp>
    </p:spTree>
    <p:extLst>
      <p:ext uri="{BB962C8B-B14F-4D97-AF65-F5344CB8AC3E}">
        <p14:creationId xmlns:p14="http://schemas.microsoft.com/office/powerpoint/2010/main" val="2048207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89578030-B6EA-42EB-BC4A-EAE8B65CF343}" type="datetimeFigureOut">
              <a:rPr lang="cs-CZ" smtClean="0"/>
              <a:t>26.5.2018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C35C221-BBFA-43C6-8F66-CFF01A280965}" type="slidenum">
              <a:rPr lang="cs-CZ" smtClean="0"/>
              <a:t>‹#›</a:t>
            </a:fld>
            <a:endParaRPr lang="cs-CZ"/>
          </a:p>
        </p:txBody>
      </p:sp>
    </p:spTree>
    <p:extLst>
      <p:ext uri="{BB962C8B-B14F-4D97-AF65-F5344CB8AC3E}">
        <p14:creationId xmlns:p14="http://schemas.microsoft.com/office/powerpoint/2010/main" val="3015779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89578030-B6EA-42EB-BC4A-EAE8B65CF343}" type="datetimeFigureOut">
              <a:rPr lang="cs-CZ" smtClean="0"/>
              <a:t>26.5.2018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9C35C221-BBFA-43C6-8F66-CFF01A280965}" type="slidenum">
              <a:rPr lang="cs-CZ" smtClean="0"/>
              <a:t>‹#›</a:t>
            </a:fld>
            <a:endParaRPr lang="cs-CZ"/>
          </a:p>
        </p:txBody>
      </p:sp>
    </p:spTree>
    <p:extLst>
      <p:ext uri="{BB962C8B-B14F-4D97-AF65-F5344CB8AC3E}">
        <p14:creationId xmlns:p14="http://schemas.microsoft.com/office/powerpoint/2010/main" val="4144619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89578030-B6EA-42EB-BC4A-EAE8B65CF343}" type="datetimeFigureOut">
              <a:rPr lang="cs-CZ" smtClean="0"/>
              <a:t>26.5.2018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9C35C221-BBFA-43C6-8F66-CFF01A280965}" type="slidenum">
              <a:rPr lang="cs-CZ" smtClean="0"/>
              <a:t>‹#›</a:t>
            </a:fld>
            <a:endParaRPr lang="cs-CZ"/>
          </a:p>
        </p:txBody>
      </p:sp>
    </p:spTree>
    <p:extLst>
      <p:ext uri="{BB962C8B-B14F-4D97-AF65-F5344CB8AC3E}">
        <p14:creationId xmlns:p14="http://schemas.microsoft.com/office/powerpoint/2010/main" val="1666846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9578030-B6EA-42EB-BC4A-EAE8B65CF343}" type="datetimeFigureOut">
              <a:rPr lang="cs-CZ" smtClean="0"/>
              <a:t>26.5.2018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9C35C221-BBFA-43C6-8F66-CFF01A280965}" type="slidenum">
              <a:rPr lang="cs-CZ" smtClean="0"/>
              <a:t>‹#›</a:t>
            </a:fld>
            <a:endParaRPr lang="cs-CZ"/>
          </a:p>
        </p:txBody>
      </p:sp>
    </p:spTree>
    <p:extLst>
      <p:ext uri="{BB962C8B-B14F-4D97-AF65-F5344CB8AC3E}">
        <p14:creationId xmlns:p14="http://schemas.microsoft.com/office/powerpoint/2010/main" val="3487489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89578030-B6EA-42EB-BC4A-EAE8B65CF343}" type="datetimeFigureOut">
              <a:rPr lang="cs-CZ" smtClean="0"/>
              <a:t>26.5.2018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C35C221-BBFA-43C6-8F66-CFF01A280965}" type="slidenum">
              <a:rPr lang="cs-CZ" smtClean="0"/>
              <a:t>‹#›</a:t>
            </a:fld>
            <a:endParaRPr lang="cs-CZ"/>
          </a:p>
        </p:txBody>
      </p:sp>
    </p:spTree>
    <p:extLst>
      <p:ext uri="{BB962C8B-B14F-4D97-AF65-F5344CB8AC3E}">
        <p14:creationId xmlns:p14="http://schemas.microsoft.com/office/powerpoint/2010/main" val="2918326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89578030-B6EA-42EB-BC4A-EAE8B65CF343}" type="datetimeFigureOut">
              <a:rPr lang="cs-CZ" smtClean="0"/>
              <a:t>26.5.2018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C35C221-BBFA-43C6-8F66-CFF01A280965}" type="slidenum">
              <a:rPr lang="cs-CZ" smtClean="0"/>
              <a:t>‹#›</a:t>
            </a:fld>
            <a:endParaRPr lang="cs-CZ"/>
          </a:p>
        </p:txBody>
      </p:sp>
    </p:spTree>
    <p:extLst>
      <p:ext uri="{BB962C8B-B14F-4D97-AF65-F5344CB8AC3E}">
        <p14:creationId xmlns:p14="http://schemas.microsoft.com/office/powerpoint/2010/main" val="4114202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0000"/>
            <a:lum/>
          </a:blip>
          <a:srcRect/>
          <a:stretch>
            <a:fillRect l="-6000" t="-23000" r="-5000" b="-19000"/>
          </a:stretch>
        </a:blip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578030-B6EA-42EB-BC4A-EAE8B65CF343}" type="datetimeFigureOut">
              <a:rPr lang="cs-CZ" smtClean="0"/>
              <a:t>26.5.2018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35C221-BBFA-43C6-8F66-CFF01A280965}" type="slidenum">
              <a:rPr lang="cs-CZ" smtClean="0"/>
              <a:t>‹#›</a:t>
            </a:fld>
            <a:endParaRPr lang="cs-CZ"/>
          </a:p>
        </p:txBody>
      </p:sp>
    </p:spTree>
    <p:extLst>
      <p:ext uri="{BB962C8B-B14F-4D97-AF65-F5344CB8AC3E}">
        <p14:creationId xmlns:p14="http://schemas.microsoft.com/office/powerpoint/2010/main" val="2565307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827584" y="260648"/>
            <a:ext cx="7772400" cy="1470025"/>
          </a:xfrm>
        </p:spPr>
        <p:txBody>
          <a:bodyPr>
            <a:normAutofit/>
          </a:bodyPr>
          <a:lstStyle/>
          <a:p>
            <a:r>
              <a:rPr lang="cs-CZ" sz="7200" b="1" dirty="0" smtClean="0"/>
              <a:t>SOUNDCLOUD</a:t>
            </a:r>
            <a:endParaRPr lang="cs-CZ" sz="72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9678" y="4005064"/>
            <a:ext cx="5495925" cy="1533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8015" y="2253981"/>
            <a:ext cx="6372225" cy="981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ovéPole 3"/>
          <p:cNvSpPr txBox="1"/>
          <p:nvPr/>
        </p:nvSpPr>
        <p:spPr>
          <a:xfrm>
            <a:off x="1034879" y="1792316"/>
            <a:ext cx="2567881" cy="461665"/>
          </a:xfrm>
          <a:prstGeom prst="rect">
            <a:avLst/>
          </a:prstGeom>
          <a:noFill/>
        </p:spPr>
        <p:txBody>
          <a:bodyPr wrap="square" rtlCol="0">
            <a:spAutoFit/>
          </a:bodyPr>
          <a:lstStyle/>
          <a:p>
            <a:r>
              <a:rPr lang="cs-CZ" sz="2400" b="1" dirty="0" err="1" smtClean="0"/>
              <a:t>App</a:t>
            </a:r>
            <a:r>
              <a:rPr lang="cs-CZ" sz="2400" b="1" dirty="0" smtClean="0"/>
              <a:t> </a:t>
            </a:r>
            <a:r>
              <a:rPr lang="cs-CZ" sz="2400" b="1" dirty="0" err="1" smtClean="0"/>
              <a:t>Store</a:t>
            </a:r>
            <a:r>
              <a:rPr lang="cs-CZ" sz="2400" b="1" dirty="0" smtClean="0"/>
              <a:t> iTunes</a:t>
            </a:r>
            <a:endParaRPr lang="cs-CZ" sz="2400" b="1" dirty="0"/>
          </a:p>
        </p:txBody>
      </p:sp>
      <p:sp>
        <p:nvSpPr>
          <p:cNvPr id="5" name="TextovéPole 4"/>
          <p:cNvSpPr txBox="1"/>
          <p:nvPr/>
        </p:nvSpPr>
        <p:spPr>
          <a:xfrm>
            <a:off x="1068015" y="3635732"/>
            <a:ext cx="1775793" cy="461665"/>
          </a:xfrm>
          <a:prstGeom prst="rect">
            <a:avLst/>
          </a:prstGeom>
          <a:noFill/>
        </p:spPr>
        <p:txBody>
          <a:bodyPr wrap="square" rtlCol="0">
            <a:spAutoFit/>
          </a:bodyPr>
          <a:lstStyle/>
          <a:p>
            <a:r>
              <a:rPr lang="cs-CZ" sz="2400" b="1" dirty="0" smtClean="0"/>
              <a:t>Google play</a:t>
            </a:r>
            <a:endParaRPr lang="cs-CZ" sz="2400" b="1" dirty="0"/>
          </a:p>
        </p:txBody>
      </p:sp>
    </p:spTree>
    <p:extLst>
      <p:ext uri="{BB962C8B-B14F-4D97-AF65-F5344CB8AC3E}">
        <p14:creationId xmlns:p14="http://schemas.microsoft.com/office/powerpoint/2010/main" val="3358186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History</a:t>
            </a:r>
            <a:endParaRPr lang="cs-CZ" dirty="0"/>
          </a:p>
        </p:txBody>
      </p:sp>
      <p:sp>
        <p:nvSpPr>
          <p:cNvPr id="3" name="Zástupný symbol pro obsah 2"/>
          <p:cNvSpPr>
            <a:spLocks noGrp="1"/>
          </p:cNvSpPr>
          <p:nvPr>
            <p:ph idx="1"/>
          </p:nvPr>
        </p:nvSpPr>
        <p:spPr/>
        <p:txBody>
          <a:bodyPr/>
          <a:lstStyle/>
          <a:p>
            <a:pPr marL="0" indent="0">
              <a:buNone/>
            </a:pPr>
            <a:r>
              <a:rPr lang="cs-CZ" b="1" dirty="0" smtClean="0"/>
              <a:t>- </a:t>
            </a:r>
            <a:r>
              <a:rPr lang="cs-CZ" b="1" dirty="0" err="1" smtClean="0"/>
              <a:t>Invented</a:t>
            </a:r>
            <a:r>
              <a:rPr lang="cs-CZ" b="1" dirty="0" smtClean="0"/>
              <a:t> i </a:t>
            </a:r>
            <a:r>
              <a:rPr lang="cs-CZ" b="1" dirty="0" err="1" smtClean="0"/>
              <a:t>Berlin</a:t>
            </a:r>
            <a:r>
              <a:rPr lang="cs-CZ" b="1" dirty="0" smtClean="0"/>
              <a:t> in August 2007 by </a:t>
            </a:r>
            <a:r>
              <a:rPr lang="cs-CZ" b="1" dirty="0" err="1" smtClean="0"/>
              <a:t>Swedish</a:t>
            </a:r>
            <a:r>
              <a:rPr lang="cs-CZ" b="1" dirty="0" smtClean="0"/>
              <a:t>:</a:t>
            </a:r>
          </a:p>
          <a:p>
            <a:pPr marL="0" indent="0">
              <a:buNone/>
            </a:pPr>
            <a:r>
              <a:rPr lang="cs-CZ" b="1" dirty="0"/>
              <a:t>	</a:t>
            </a:r>
            <a:r>
              <a:rPr lang="cs-CZ" b="1" dirty="0" smtClean="0"/>
              <a:t>- </a:t>
            </a:r>
            <a:r>
              <a:rPr lang="cs-CZ" b="1" dirty="0" err="1" smtClean="0"/>
              <a:t>sound</a:t>
            </a:r>
            <a:r>
              <a:rPr lang="cs-CZ" b="1" dirty="0" smtClean="0"/>
              <a:t> designer Alexander </a:t>
            </a:r>
            <a:r>
              <a:rPr lang="cs-CZ" b="1" dirty="0" err="1" smtClean="0"/>
              <a:t>Ljung</a:t>
            </a:r>
            <a:r>
              <a:rPr lang="cs-CZ" b="1" dirty="0" smtClean="0"/>
              <a:t> 	</a:t>
            </a:r>
          </a:p>
          <a:p>
            <a:pPr marL="0" indent="0">
              <a:buNone/>
            </a:pPr>
            <a:r>
              <a:rPr lang="cs-CZ" b="1" dirty="0"/>
              <a:t>	</a:t>
            </a:r>
            <a:r>
              <a:rPr lang="cs-CZ" b="1" dirty="0" smtClean="0"/>
              <a:t>-</a:t>
            </a:r>
            <a:r>
              <a:rPr lang="cs-CZ" b="1" dirty="0" err="1" smtClean="0"/>
              <a:t>electronic</a:t>
            </a:r>
            <a:r>
              <a:rPr lang="cs-CZ" b="1" dirty="0" smtClean="0"/>
              <a:t> </a:t>
            </a:r>
            <a:r>
              <a:rPr lang="cs-CZ" b="1" dirty="0" err="1" smtClean="0"/>
              <a:t>musician</a:t>
            </a:r>
            <a:r>
              <a:rPr lang="cs-CZ" b="1" dirty="0" smtClean="0"/>
              <a:t> </a:t>
            </a:r>
            <a:r>
              <a:rPr lang="cs-CZ" b="1" dirty="0" err="1" smtClean="0"/>
              <a:t>Eric</a:t>
            </a:r>
            <a:r>
              <a:rPr lang="cs-CZ" b="1" dirty="0" smtClean="0"/>
              <a:t> </a:t>
            </a:r>
            <a:r>
              <a:rPr lang="cs-CZ" b="1" dirty="0" err="1" smtClean="0"/>
              <a:t>Wahlforss</a:t>
            </a:r>
            <a:endParaRPr lang="cs-CZ" b="1" dirty="0" smtClean="0"/>
          </a:p>
          <a:p>
            <a:pPr marL="0" indent="0">
              <a:buNone/>
            </a:pPr>
            <a:r>
              <a:rPr lang="cs-CZ" b="1" dirty="0" smtClean="0"/>
              <a:t>-</a:t>
            </a:r>
            <a:r>
              <a:rPr lang="cs-CZ" b="1" dirty="0" err="1" smtClean="0"/>
              <a:t>originally</a:t>
            </a:r>
            <a:r>
              <a:rPr lang="cs-CZ" b="1" dirty="0" smtClean="0"/>
              <a:t>  </a:t>
            </a:r>
            <a:r>
              <a:rPr lang="cs-CZ" b="1" dirty="0" err="1" smtClean="0"/>
              <a:t>intended</a:t>
            </a:r>
            <a:r>
              <a:rPr lang="cs-CZ" b="1" dirty="0" smtClean="0"/>
              <a:t> to </a:t>
            </a:r>
            <a:r>
              <a:rPr lang="en-US" b="1" dirty="0"/>
              <a:t>allow musicians to collaborate by facilitating the sharing and discussion of </a:t>
            </a:r>
            <a:r>
              <a:rPr lang="en-US" b="1" dirty="0" smtClean="0"/>
              <a:t>recordings</a:t>
            </a:r>
            <a:endParaRPr lang="cs-CZ" b="1" dirty="0" smtClean="0"/>
          </a:p>
          <a:p>
            <a:pPr marL="0" indent="0">
              <a:buNone/>
            </a:pPr>
            <a:r>
              <a:rPr lang="cs-CZ" b="1" dirty="0"/>
              <a:t>-</a:t>
            </a:r>
            <a:r>
              <a:rPr lang="en-US" b="1" dirty="0" smtClean="0"/>
              <a:t>later </a:t>
            </a:r>
            <a:r>
              <a:rPr lang="en-US" b="1" dirty="0"/>
              <a:t>transformed into a publishing tool for music distribution</a:t>
            </a:r>
            <a:endParaRPr lang="cs-CZ" b="1" dirty="0"/>
          </a:p>
        </p:txBody>
      </p:sp>
    </p:spTree>
    <p:extLst>
      <p:ext uri="{BB962C8B-B14F-4D97-AF65-F5344CB8AC3E}">
        <p14:creationId xmlns:p14="http://schemas.microsoft.com/office/powerpoint/2010/main" val="582649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Functions</a:t>
            </a:r>
            <a:endParaRPr lang="cs-CZ" dirty="0"/>
          </a:p>
        </p:txBody>
      </p:sp>
      <p:sp>
        <p:nvSpPr>
          <p:cNvPr id="3" name="Zástupný symbol pro obsah 2"/>
          <p:cNvSpPr>
            <a:spLocks noGrp="1"/>
          </p:cNvSpPr>
          <p:nvPr>
            <p:ph idx="1"/>
          </p:nvPr>
        </p:nvSpPr>
        <p:spPr/>
        <p:txBody>
          <a:bodyPr>
            <a:normAutofit fontScale="62500" lnSpcReduction="20000"/>
          </a:bodyPr>
          <a:lstStyle/>
          <a:p>
            <a:pPr marL="0" indent="0">
              <a:buNone/>
            </a:pPr>
            <a:r>
              <a:rPr lang="cs-CZ" b="1" dirty="0" smtClean="0"/>
              <a:t>-</a:t>
            </a:r>
            <a:r>
              <a:rPr lang="en-US" b="1" dirty="0" smtClean="0"/>
              <a:t>you can store your own sound recordings, whether it's music or anything else</a:t>
            </a:r>
            <a:r>
              <a:rPr lang="cs-CZ" b="1" dirty="0" smtClean="0"/>
              <a:t>, s</a:t>
            </a:r>
            <a:r>
              <a:rPr lang="en-US" b="1" dirty="0" err="1" smtClean="0"/>
              <a:t>aved</a:t>
            </a:r>
            <a:r>
              <a:rPr lang="en-US" b="1" dirty="0" smtClean="0"/>
              <a:t> files are then available to anyone, anywhere in the world via the Internet</a:t>
            </a:r>
            <a:endParaRPr lang="cs-CZ" b="1" dirty="0" smtClean="0"/>
          </a:p>
          <a:p>
            <a:pPr marL="0" indent="0">
              <a:buNone/>
            </a:pPr>
            <a:r>
              <a:rPr lang="cs-CZ" b="1" dirty="0" smtClean="0"/>
              <a:t>-</a:t>
            </a:r>
            <a:r>
              <a:rPr lang="cs-CZ" b="1" dirty="0"/>
              <a:t>a</a:t>
            </a:r>
            <a:r>
              <a:rPr lang="en-US" b="1" dirty="0" err="1" smtClean="0"/>
              <a:t>nother</a:t>
            </a:r>
            <a:r>
              <a:rPr lang="en-US" b="1" dirty="0" smtClean="0"/>
              <a:t> option is to use sounds from </a:t>
            </a:r>
            <a:r>
              <a:rPr lang="en-US" b="1" dirty="0" err="1" smtClean="0"/>
              <a:t>SoundCloud</a:t>
            </a:r>
            <a:r>
              <a:rPr lang="en-US" b="1" dirty="0" smtClean="0"/>
              <a:t> in web presentations or applications </a:t>
            </a:r>
            <a:endParaRPr lang="cs-CZ" b="1" dirty="0" smtClean="0"/>
          </a:p>
          <a:p>
            <a:pPr marL="0" indent="0">
              <a:buNone/>
            </a:pPr>
            <a:r>
              <a:rPr lang="cs-CZ" b="1" dirty="0" smtClean="0"/>
              <a:t>-basic </a:t>
            </a:r>
            <a:r>
              <a:rPr lang="cs-CZ" b="1" dirty="0" err="1" smtClean="0"/>
              <a:t>functions</a:t>
            </a:r>
            <a:r>
              <a:rPr lang="cs-CZ" b="1" dirty="0" smtClean="0"/>
              <a:t> are: </a:t>
            </a:r>
          </a:p>
          <a:p>
            <a:pPr marL="0" indent="0">
              <a:buNone/>
            </a:pPr>
            <a:r>
              <a:rPr lang="cs-CZ" b="1" dirty="0"/>
              <a:t>	</a:t>
            </a:r>
            <a:r>
              <a:rPr lang="cs-CZ" b="1" dirty="0" smtClean="0"/>
              <a:t>-</a:t>
            </a:r>
            <a:r>
              <a:rPr lang="en-US" b="1" dirty="0" smtClean="0"/>
              <a:t>shows the number of plays played</a:t>
            </a:r>
            <a:endParaRPr lang="cs-CZ" b="1" dirty="0" smtClean="0"/>
          </a:p>
          <a:p>
            <a:pPr marL="0" indent="0">
              <a:buNone/>
            </a:pPr>
            <a:r>
              <a:rPr lang="cs-CZ" b="1" dirty="0"/>
              <a:t>	</a:t>
            </a:r>
            <a:r>
              <a:rPr lang="cs-CZ" b="1" dirty="0" smtClean="0"/>
              <a:t>-</a:t>
            </a:r>
            <a:r>
              <a:rPr lang="en-US" b="1" dirty="0" smtClean="0"/>
              <a:t> the number of users who put it among your favorites and the </a:t>
            </a:r>
            <a:r>
              <a:rPr lang="cs-CZ" b="1" dirty="0" smtClean="0"/>
              <a:t>	</a:t>
            </a:r>
            <a:r>
              <a:rPr lang="en-US" b="1" dirty="0" smtClean="0"/>
              <a:t>number of downloads</a:t>
            </a:r>
            <a:endParaRPr lang="cs-CZ" b="1" dirty="0" smtClean="0"/>
          </a:p>
          <a:p>
            <a:pPr marL="0" indent="0">
              <a:buNone/>
            </a:pPr>
            <a:r>
              <a:rPr lang="cs-CZ" b="1" dirty="0"/>
              <a:t>	</a:t>
            </a:r>
            <a:r>
              <a:rPr lang="cs-CZ" b="1" dirty="0" smtClean="0"/>
              <a:t>-</a:t>
            </a:r>
            <a:r>
              <a:rPr lang="en-US" b="1" dirty="0" smtClean="0"/>
              <a:t>you can download </a:t>
            </a:r>
            <a:r>
              <a:rPr lang="cs-CZ" b="1" dirty="0" err="1" smtClean="0"/>
              <a:t>songs</a:t>
            </a:r>
            <a:r>
              <a:rPr lang="cs-CZ" b="1" dirty="0" smtClean="0"/>
              <a:t> </a:t>
            </a:r>
            <a:r>
              <a:rPr lang="cs-CZ" b="1" dirty="0" err="1" smtClean="0"/>
              <a:t>which</a:t>
            </a:r>
            <a:r>
              <a:rPr lang="cs-CZ" b="1" dirty="0" smtClean="0"/>
              <a:t> </a:t>
            </a:r>
            <a:r>
              <a:rPr lang="cs-CZ" b="1" dirty="0" err="1" smtClean="0"/>
              <a:t>you</a:t>
            </a:r>
            <a:r>
              <a:rPr lang="cs-CZ" b="1" dirty="0" smtClean="0"/>
              <a:t> </a:t>
            </a:r>
            <a:r>
              <a:rPr lang="cs-CZ" b="1" dirty="0" err="1" smtClean="0"/>
              <a:t>like</a:t>
            </a:r>
            <a:r>
              <a:rPr lang="en-US" b="1" dirty="0" smtClean="0"/>
              <a:t>, mostly in MP3 format</a:t>
            </a:r>
            <a:endParaRPr lang="cs-CZ" b="1" dirty="0"/>
          </a:p>
          <a:p>
            <a:pPr marL="0" indent="0">
              <a:buNone/>
            </a:pPr>
            <a:r>
              <a:rPr lang="cs-CZ" b="1" dirty="0" smtClean="0"/>
              <a:t>-w</a:t>
            </a:r>
            <a:r>
              <a:rPr lang="en-US" b="1" dirty="0" smtClean="0"/>
              <a:t>hen playing audio recordings, a graphical representation of the sound output waves is displayed, simplifying the skip to the part the user wants to listen to</a:t>
            </a:r>
            <a:endParaRPr lang="cs-CZ" b="1" dirty="0" smtClean="0"/>
          </a:p>
          <a:p>
            <a:pPr marL="0" indent="0">
              <a:buNone/>
            </a:pPr>
            <a:r>
              <a:rPr lang="cs-CZ" b="1" dirty="0" smtClean="0"/>
              <a:t>-y</a:t>
            </a:r>
            <a:r>
              <a:rPr lang="en-US" b="1" dirty="0" err="1" smtClean="0"/>
              <a:t>ou</a:t>
            </a:r>
            <a:r>
              <a:rPr lang="en-US" b="1" dirty="0" smtClean="0"/>
              <a:t> can also add comments directly to a particular moment in a song, and then they will be displayed at that moment</a:t>
            </a:r>
            <a:endParaRPr lang="cs-CZ" b="1" dirty="0"/>
          </a:p>
        </p:txBody>
      </p:sp>
    </p:spTree>
    <p:extLst>
      <p:ext uri="{BB962C8B-B14F-4D97-AF65-F5344CB8AC3E}">
        <p14:creationId xmlns:p14="http://schemas.microsoft.com/office/powerpoint/2010/main" val="17893913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Mobile </a:t>
            </a:r>
            <a:r>
              <a:rPr lang="cs-CZ" dirty="0" err="1" smtClean="0"/>
              <a:t>apps</a:t>
            </a:r>
            <a:endParaRPr lang="cs-CZ" dirty="0"/>
          </a:p>
        </p:txBody>
      </p:sp>
      <p:sp>
        <p:nvSpPr>
          <p:cNvPr id="3" name="Zástupný symbol pro obsah 2"/>
          <p:cNvSpPr>
            <a:spLocks noGrp="1"/>
          </p:cNvSpPr>
          <p:nvPr>
            <p:ph idx="1"/>
          </p:nvPr>
        </p:nvSpPr>
        <p:spPr/>
        <p:txBody>
          <a:bodyPr>
            <a:normAutofit fontScale="40000" lnSpcReduction="20000"/>
          </a:bodyPr>
          <a:lstStyle/>
          <a:p>
            <a:pPr marL="0" indent="0">
              <a:buNone/>
            </a:pPr>
            <a:r>
              <a:rPr lang="en-US" sz="7000" b="1" dirty="0" err="1" smtClean="0"/>
              <a:t>SoundCloud</a:t>
            </a:r>
            <a:r>
              <a:rPr lang="en-US" sz="7000" b="1" dirty="0" smtClean="0"/>
              <a:t> offers two mobile apps</a:t>
            </a:r>
            <a:r>
              <a:rPr lang="cs-CZ" sz="7000" b="1" dirty="0" smtClean="0"/>
              <a:t>:</a:t>
            </a:r>
          </a:p>
          <a:p>
            <a:pPr>
              <a:buFontTx/>
              <a:buChar char="-"/>
            </a:pPr>
            <a:r>
              <a:rPr lang="en-US" sz="4000" b="1" dirty="0" smtClean="0"/>
              <a:t>the main </a:t>
            </a:r>
            <a:r>
              <a:rPr lang="en-US" sz="4000" b="1" dirty="0" err="1" smtClean="0"/>
              <a:t>SoundCloud</a:t>
            </a:r>
            <a:r>
              <a:rPr lang="en-US" sz="4000" b="1" dirty="0" smtClean="0"/>
              <a:t> app is oriented towards streaming, with music discovery, playlist, and sharing features</a:t>
            </a:r>
            <a:endParaRPr lang="cs-CZ" sz="4000" b="1" dirty="0" smtClean="0"/>
          </a:p>
          <a:p>
            <a:pPr marL="0" indent="0">
              <a:buNone/>
            </a:pPr>
            <a:r>
              <a:rPr lang="cs-CZ" sz="4000" b="1" dirty="0" smtClean="0"/>
              <a:t>-i</a:t>
            </a:r>
            <a:r>
              <a:rPr lang="en-US" sz="4000" b="1" dirty="0" smtClean="0"/>
              <a:t>n November 2015, a separate app known as </a:t>
            </a:r>
            <a:r>
              <a:rPr lang="en-US" sz="4000" b="1" dirty="0" err="1" smtClean="0"/>
              <a:t>SoundCloud</a:t>
            </a:r>
            <a:r>
              <a:rPr lang="en-US" sz="4000" b="1" dirty="0" smtClean="0"/>
              <a:t> Pulse was first released for Android</a:t>
            </a:r>
            <a:r>
              <a:rPr lang="cs-CZ" sz="4000" b="1" dirty="0" smtClean="0"/>
              <a:t>, </a:t>
            </a:r>
            <a:r>
              <a:rPr lang="en-US" sz="4000" b="1" dirty="0" smtClean="0"/>
              <a:t>it is primarily oriented towards content creators, allowing users to upload and </a:t>
            </a:r>
            <a:r>
              <a:rPr lang="cs-CZ" sz="4000" b="1" dirty="0" smtClean="0"/>
              <a:t>m</a:t>
            </a:r>
            <a:r>
              <a:rPr lang="en-US" sz="4000" b="1" dirty="0" err="1" smtClean="0"/>
              <a:t>anage</a:t>
            </a:r>
            <a:r>
              <a:rPr lang="en-US" sz="4000" b="1" dirty="0" smtClean="0"/>
              <a:t> their uploads, reply to comments, and view</a:t>
            </a:r>
            <a:endParaRPr lang="cs-CZ" sz="4000" b="1" dirty="0" smtClean="0"/>
          </a:p>
          <a:p>
            <a:pPr marL="0" indent="0">
              <a:buNone/>
            </a:pPr>
            <a:r>
              <a:rPr lang="cs-CZ" sz="4000" b="1" dirty="0" smtClean="0"/>
              <a:t>-b</a:t>
            </a:r>
            <a:r>
              <a:rPr lang="en-US" sz="4000" b="1" dirty="0" smtClean="0"/>
              <a:t>y </a:t>
            </a:r>
            <a:r>
              <a:rPr lang="en-US" sz="4000" b="1" dirty="0"/>
              <a:t>the end of 2016, </a:t>
            </a:r>
            <a:r>
              <a:rPr lang="en-US" sz="4000" b="1" dirty="0" err="1"/>
              <a:t>SoundCloud's</a:t>
            </a:r>
            <a:r>
              <a:rPr lang="en-US" sz="4000" b="1" dirty="0"/>
              <a:t> Android app had over 100 million </a:t>
            </a:r>
            <a:r>
              <a:rPr lang="en-US" sz="4000" b="1" dirty="0" smtClean="0"/>
              <a:t>downloads</a:t>
            </a:r>
            <a:endParaRPr lang="cs-CZ" sz="4000" b="1" dirty="0" smtClean="0"/>
          </a:p>
          <a:p>
            <a:pPr marL="0" indent="0">
              <a:buNone/>
            </a:pPr>
            <a:r>
              <a:rPr lang="cs-CZ" sz="7000" b="1" dirty="0" err="1" smtClean="0"/>
              <a:t>Subscription</a:t>
            </a:r>
            <a:r>
              <a:rPr lang="cs-CZ" sz="7000" b="1" dirty="0" smtClean="0"/>
              <a:t> </a:t>
            </a:r>
            <a:r>
              <a:rPr lang="cs-CZ" sz="7000" b="1" dirty="0" err="1" smtClean="0"/>
              <a:t>services</a:t>
            </a:r>
            <a:r>
              <a:rPr lang="cs-CZ" sz="7000" b="1" dirty="0" smtClean="0"/>
              <a:t>:</a:t>
            </a:r>
          </a:p>
          <a:p>
            <a:pPr marL="0" indent="0">
              <a:buNone/>
            </a:pPr>
            <a:r>
              <a:rPr lang="en-US" sz="7000" b="1" i="1" dirty="0" err="1" smtClean="0"/>
              <a:t>SoundCloud</a:t>
            </a:r>
            <a:r>
              <a:rPr lang="en-US" sz="7000" b="1" i="1" dirty="0" smtClean="0"/>
              <a:t> Pro</a:t>
            </a:r>
          </a:p>
          <a:p>
            <a:pPr marL="0" indent="0">
              <a:buNone/>
            </a:pPr>
            <a:r>
              <a:rPr lang="en-US" sz="4000" b="1" dirty="0" err="1" smtClean="0"/>
              <a:t>SoundCloud</a:t>
            </a:r>
            <a:r>
              <a:rPr lang="en-US" sz="4000" b="1" dirty="0" smtClean="0"/>
              <a:t> offers premium services for musicians under the banner </a:t>
            </a:r>
            <a:r>
              <a:rPr lang="en-US" sz="4000" b="1" dirty="0" err="1" smtClean="0"/>
              <a:t>SoundCloud</a:t>
            </a:r>
            <a:r>
              <a:rPr lang="en-US" sz="4000" b="1" dirty="0" smtClean="0"/>
              <a:t> Pro. The </a:t>
            </a:r>
            <a:r>
              <a:rPr lang="en-US" sz="4000" b="1" dirty="0" err="1" smtClean="0"/>
              <a:t>SoundCloud</a:t>
            </a:r>
            <a:r>
              <a:rPr lang="en-US" sz="4000" b="1" dirty="0" smtClean="0"/>
              <a:t> Pro service allows users to upload up to six hours of audio, and adds additional features such as enhanced analytics, and the ability to disable comments on tracks. The Pro Unlimited tier allows unlimited uploads.</a:t>
            </a:r>
            <a:endParaRPr lang="cs-CZ" sz="4000" b="1" dirty="0" smtClean="0"/>
          </a:p>
          <a:p>
            <a:pPr marL="0" indent="0">
              <a:buNone/>
            </a:pPr>
            <a:r>
              <a:rPr lang="en-US" sz="7000" b="1" i="1" dirty="0" err="1" smtClean="0"/>
              <a:t>SoundCloud</a:t>
            </a:r>
            <a:r>
              <a:rPr lang="en-US" sz="7000" b="1" i="1" dirty="0" smtClean="0"/>
              <a:t> Go</a:t>
            </a:r>
          </a:p>
          <a:p>
            <a:pPr marL="0" indent="0">
              <a:buNone/>
            </a:pPr>
            <a:r>
              <a:rPr lang="en-US" sz="4000" b="1" dirty="0" smtClean="0"/>
              <a:t>On 29 March 2016, </a:t>
            </a:r>
            <a:r>
              <a:rPr lang="en-US" sz="4000" b="1" dirty="0" err="1" smtClean="0"/>
              <a:t>SoundCloud</a:t>
            </a:r>
            <a:r>
              <a:rPr lang="en-US" sz="4000" b="1" dirty="0" smtClean="0"/>
              <a:t> unveiled </a:t>
            </a:r>
            <a:r>
              <a:rPr lang="en-US" sz="4000" b="1" dirty="0" err="1" smtClean="0"/>
              <a:t>SoundCloud</a:t>
            </a:r>
            <a:r>
              <a:rPr lang="en-US" sz="4000" b="1" dirty="0" smtClean="0"/>
              <a:t> Go, a subscription-based music streaming service; the service provides an ad-free experience, offline playback, and integrates licensed music from major labels into the existing, user-uploaded content of the service</a:t>
            </a:r>
            <a:endParaRPr lang="cs-CZ" sz="4000" b="1" dirty="0" smtClean="0"/>
          </a:p>
          <a:p>
            <a:pPr marL="0" indent="0">
              <a:buNone/>
            </a:pPr>
            <a:endParaRPr lang="cs-CZ" dirty="0"/>
          </a:p>
        </p:txBody>
      </p:sp>
    </p:spTree>
    <p:extLst>
      <p:ext uri="{BB962C8B-B14F-4D97-AF65-F5344CB8AC3E}">
        <p14:creationId xmlns:p14="http://schemas.microsoft.com/office/powerpoint/2010/main" val="246896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Interest</a:t>
            </a:r>
            <a:endParaRPr lang="cs-CZ" dirty="0"/>
          </a:p>
        </p:txBody>
      </p:sp>
      <p:sp>
        <p:nvSpPr>
          <p:cNvPr id="3" name="Zástupný symbol pro obsah 2"/>
          <p:cNvSpPr>
            <a:spLocks noGrp="1"/>
          </p:cNvSpPr>
          <p:nvPr>
            <p:ph idx="1"/>
          </p:nvPr>
        </p:nvSpPr>
        <p:spPr/>
        <p:txBody>
          <a:bodyPr>
            <a:noAutofit/>
          </a:bodyPr>
          <a:lstStyle/>
          <a:p>
            <a:pPr marL="0" indent="0">
              <a:buNone/>
            </a:pPr>
            <a:r>
              <a:rPr lang="cs-CZ" sz="2000" b="1" dirty="0" smtClean="0"/>
              <a:t>,,</a:t>
            </a:r>
            <a:r>
              <a:rPr lang="en-US" sz="2000" b="1" dirty="0" smtClean="0"/>
              <a:t>The government of Turkey blocked access to the </a:t>
            </a:r>
            <a:r>
              <a:rPr lang="en-US" sz="2000" b="1" dirty="0" err="1" smtClean="0"/>
              <a:t>SoundCloud</a:t>
            </a:r>
            <a:r>
              <a:rPr lang="en-US" sz="2000" b="1" dirty="0" smtClean="0"/>
              <a:t> website on 24 January 2014.</a:t>
            </a:r>
            <a:r>
              <a:rPr lang="cs-CZ" sz="2000" b="1" dirty="0" smtClean="0"/>
              <a:t> </a:t>
            </a:r>
            <a:r>
              <a:rPr lang="en-US" sz="2000" b="1" dirty="0" smtClean="0"/>
              <a:t>A user named "</a:t>
            </a:r>
            <a:r>
              <a:rPr lang="en-US" sz="2000" b="1" dirty="0" err="1" smtClean="0"/>
              <a:t>haramzadeler</a:t>
            </a:r>
            <a:r>
              <a:rPr lang="en-US" sz="2000" b="1" dirty="0" smtClean="0"/>
              <a:t>" ("bastards" in Turkish) uploaded a total of seven secretly recorded phone calls that reveal private conversations between the Former Turkish Prime Minister Now President of Turkey, </a:t>
            </a:r>
            <a:r>
              <a:rPr lang="en-US" sz="2000" b="1" dirty="0" err="1" smtClean="0"/>
              <a:t>Recep</a:t>
            </a:r>
            <a:r>
              <a:rPr lang="en-US" sz="2000" b="1" dirty="0" smtClean="0"/>
              <a:t> </a:t>
            </a:r>
            <a:r>
              <a:rPr lang="en-US" sz="2000" b="1" dirty="0" err="1" smtClean="0"/>
              <a:t>Tayyip</a:t>
            </a:r>
            <a:r>
              <a:rPr lang="en-US" sz="2000" b="1" dirty="0" smtClean="0"/>
              <a:t> </a:t>
            </a:r>
            <a:r>
              <a:rPr lang="en-US" sz="2000" b="1" dirty="0" err="1" smtClean="0"/>
              <a:t>Erdoğan</a:t>
            </a:r>
            <a:r>
              <a:rPr lang="en-US" sz="2000" b="1" dirty="0" smtClean="0"/>
              <a:t>, and others, including: </a:t>
            </a:r>
            <a:r>
              <a:rPr lang="en-US" sz="2000" b="1" dirty="0" err="1" smtClean="0"/>
              <a:t>Erdoğan</a:t>
            </a:r>
            <a:r>
              <a:rPr lang="en-US" sz="2000" b="1" dirty="0" smtClean="0"/>
              <a:t> </a:t>
            </a:r>
            <a:r>
              <a:rPr lang="en-US" sz="2000" b="1" dirty="0" err="1" smtClean="0"/>
              <a:t>Bayraktar</a:t>
            </a:r>
            <a:r>
              <a:rPr lang="en-US" sz="2000" b="1" dirty="0" smtClean="0"/>
              <a:t>, local politicians, some businessmen, and the prime minister's daughter, </a:t>
            </a:r>
            <a:r>
              <a:rPr lang="en-US" sz="2000" b="1" dirty="0" err="1" smtClean="0"/>
              <a:t>Sümeyye</a:t>
            </a:r>
            <a:r>
              <a:rPr lang="en-US" sz="2000" b="1" dirty="0" smtClean="0"/>
              <a:t> </a:t>
            </a:r>
            <a:r>
              <a:rPr lang="en-US" sz="2000" b="1" dirty="0" err="1" smtClean="0"/>
              <a:t>Erdoğan</a:t>
            </a:r>
            <a:r>
              <a:rPr lang="en-US" sz="2000" b="1" dirty="0" smtClean="0"/>
              <a:t>, and son, Bilal </a:t>
            </a:r>
            <a:r>
              <a:rPr lang="en-US" sz="2000" b="1" dirty="0" err="1" smtClean="0"/>
              <a:t>Erdoğan</a:t>
            </a:r>
            <a:r>
              <a:rPr lang="en-US" sz="2000" b="1" dirty="0" smtClean="0"/>
              <a:t>. Linked to the 2013 corruption scandal in Turkey, some conversations on the recordings revealed illegal activity and possible bribery—mainly about the building permit for villas located on protected cultural heritage sites in </a:t>
            </a:r>
            <a:r>
              <a:rPr lang="en-US" sz="2000" b="1" dirty="0" err="1" smtClean="0"/>
              <a:t>Urla</a:t>
            </a:r>
            <a:r>
              <a:rPr lang="en-US" sz="2000" b="1" dirty="0" smtClean="0"/>
              <a:t>, İzmir</a:t>
            </a:r>
            <a:r>
              <a:rPr lang="cs-CZ" sz="2000" b="1" dirty="0" smtClean="0"/>
              <a:t>. </a:t>
            </a:r>
            <a:r>
              <a:rPr lang="en-US" sz="2000" b="1" dirty="0" smtClean="0"/>
              <a:t>The opposition party </a:t>
            </a:r>
            <a:r>
              <a:rPr lang="en-US" sz="2000" b="1" dirty="0" err="1" smtClean="0"/>
              <a:t>Cumhuriyet</a:t>
            </a:r>
            <a:r>
              <a:rPr lang="en-US" sz="2000" b="1" dirty="0" smtClean="0"/>
              <a:t> </a:t>
            </a:r>
            <a:r>
              <a:rPr lang="en-US" sz="2000" b="1" dirty="0" err="1" smtClean="0"/>
              <a:t>Halk</a:t>
            </a:r>
            <a:r>
              <a:rPr lang="en-US" sz="2000" b="1" dirty="0" smtClean="0"/>
              <a:t> </a:t>
            </a:r>
            <a:r>
              <a:rPr lang="en-US" sz="2000" b="1" dirty="0" err="1" smtClean="0"/>
              <a:t>Partisi</a:t>
            </a:r>
            <a:r>
              <a:rPr lang="en-US" sz="2000" b="1" dirty="0" smtClean="0"/>
              <a:t> submitted a parliamentary question to TBMM (the Grand National Assembly of Turkey) concerning the issue, which asked why </a:t>
            </a:r>
            <a:r>
              <a:rPr lang="en-US" sz="2000" b="1" dirty="0" err="1" smtClean="0"/>
              <a:t>SoundCloud</a:t>
            </a:r>
            <a:r>
              <a:rPr lang="en-US" sz="2000" b="1" dirty="0" smtClean="0"/>
              <a:t> services were banned without any proper cause or reason</a:t>
            </a:r>
            <a:r>
              <a:rPr lang="cs-CZ" sz="2000" b="1" dirty="0" smtClean="0"/>
              <a:t>.“</a:t>
            </a:r>
            <a:endParaRPr lang="cs-CZ" sz="2000" b="1" dirty="0"/>
          </a:p>
        </p:txBody>
      </p:sp>
    </p:spTree>
    <p:extLst>
      <p:ext uri="{BB962C8B-B14F-4D97-AF65-F5344CB8AC3E}">
        <p14:creationId xmlns:p14="http://schemas.microsoft.com/office/powerpoint/2010/main" val="12809126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Sources</a:t>
            </a:r>
            <a:endParaRPr lang="cs-CZ" b="1" dirty="0"/>
          </a:p>
        </p:txBody>
      </p:sp>
      <p:sp>
        <p:nvSpPr>
          <p:cNvPr id="3" name="Zástupný symbol pro obsah 2"/>
          <p:cNvSpPr>
            <a:spLocks noGrp="1"/>
          </p:cNvSpPr>
          <p:nvPr>
            <p:ph idx="1"/>
          </p:nvPr>
        </p:nvSpPr>
        <p:spPr/>
        <p:txBody>
          <a:bodyPr/>
          <a:lstStyle/>
          <a:p>
            <a:pPr marL="0" indent="0">
              <a:buNone/>
            </a:pPr>
            <a:r>
              <a:rPr lang="cs-CZ" sz="2400" dirty="0" smtClean="0"/>
              <a:t>https://play.google.com/store/apps/details?id=com.soundcloud.android</a:t>
            </a:r>
          </a:p>
          <a:p>
            <a:pPr marL="0" indent="0">
              <a:buNone/>
            </a:pPr>
            <a:r>
              <a:rPr lang="cs-CZ" sz="2400" dirty="0" smtClean="0"/>
              <a:t>https://itunes.apple.com/us/app/soundcloud-music-audio/id336353151?mt=8</a:t>
            </a:r>
          </a:p>
          <a:p>
            <a:pPr marL="0" indent="0">
              <a:buNone/>
            </a:pPr>
            <a:r>
              <a:rPr lang="cs-CZ" sz="2400" dirty="0" smtClean="0"/>
              <a:t>https://cs.wikipedia.org/wiki/SoundCloud</a:t>
            </a:r>
          </a:p>
          <a:p>
            <a:pPr marL="0" indent="0">
              <a:buNone/>
            </a:pPr>
            <a:r>
              <a:rPr lang="cs-CZ" sz="2400" dirty="0" smtClean="0"/>
              <a:t>https://en.wikipedia.org/wiki/SoundCloud#Features</a:t>
            </a:r>
          </a:p>
          <a:p>
            <a:pPr marL="0" indent="0">
              <a:buNone/>
            </a:pPr>
            <a:endParaRPr lang="cs-CZ" dirty="0"/>
          </a:p>
        </p:txBody>
      </p:sp>
    </p:spTree>
    <p:extLst>
      <p:ext uri="{BB962C8B-B14F-4D97-AF65-F5344CB8AC3E}">
        <p14:creationId xmlns:p14="http://schemas.microsoft.com/office/powerpoint/2010/main" val="168628965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431</Words>
  <Application>Microsoft Office PowerPoint</Application>
  <PresentationFormat>Předvádění na obrazovce (4:3)</PresentationFormat>
  <Paragraphs>35</Paragraphs>
  <Slides>6</Slides>
  <Notes>0</Notes>
  <HiddenSlides>0</HiddenSlides>
  <MMClips>0</MMClips>
  <ScaleCrop>false</ScaleCrop>
  <HeadingPairs>
    <vt:vector size="4" baseType="variant">
      <vt:variant>
        <vt:lpstr>Motiv</vt:lpstr>
      </vt:variant>
      <vt:variant>
        <vt:i4>1</vt:i4>
      </vt:variant>
      <vt:variant>
        <vt:lpstr>Nadpisy snímků</vt:lpstr>
      </vt:variant>
      <vt:variant>
        <vt:i4>6</vt:i4>
      </vt:variant>
    </vt:vector>
  </HeadingPairs>
  <TitlesOfParts>
    <vt:vector size="7" baseType="lpstr">
      <vt:lpstr>Motiv systému Office</vt:lpstr>
      <vt:lpstr>SOUNDCLOUD</vt:lpstr>
      <vt:lpstr>History</vt:lpstr>
      <vt:lpstr>Functions</vt:lpstr>
      <vt:lpstr>Mobile apps</vt:lpstr>
      <vt:lpstr>Interest</vt:lpstr>
      <vt:lpstr>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SOUNDCLOUD</dc:title>
  <dc:creator>Barca</dc:creator>
  <cp:lastModifiedBy>Barca</cp:lastModifiedBy>
  <cp:revision>7</cp:revision>
  <dcterms:created xsi:type="dcterms:W3CDTF">2018-05-26T09:08:22Z</dcterms:created>
  <dcterms:modified xsi:type="dcterms:W3CDTF">2018-05-26T10:14:30Z</dcterms:modified>
</cp:coreProperties>
</file>