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9" r:id="rId5"/>
    <p:sldId id="258" r:id="rId6"/>
    <p:sldId id="260"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bandcamp_feature.png"/>
          <p:cNvPicPr>
            <a:picLocks noChangeAspect="1"/>
          </p:cNvPicPr>
          <p:nvPr/>
        </p:nvPicPr>
        <p:blipFill>
          <a:blip r:embed="rId2"/>
          <a:stretch>
            <a:fillRect/>
          </a:stretch>
        </p:blipFill>
        <p:spPr>
          <a:xfrm>
            <a:off x="-228600" y="1219200"/>
            <a:ext cx="9144000" cy="46058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990600" y="762000"/>
            <a:ext cx="7162800" cy="5109091"/>
          </a:xfrm>
          <a:prstGeom prst="rect">
            <a:avLst/>
          </a:prstGeom>
          <a:noFill/>
        </p:spPr>
        <p:txBody>
          <a:bodyPr wrap="square" rtlCol="0">
            <a:spAutoFit/>
          </a:bodyPr>
          <a:lstStyle/>
          <a:p>
            <a:r>
              <a:rPr lang="en-US" sz="2800" dirty="0" smtClean="0">
                <a:solidFill>
                  <a:schemeClr val="tx1">
                    <a:lumMod val="50000"/>
                  </a:schemeClr>
                </a:solidFill>
              </a:rPr>
              <a:t>Sites such as </a:t>
            </a:r>
            <a:r>
              <a:rPr lang="en-US" sz="2800" b="1" dirty="0" err="1" smtClean="0">
                <a:solidFill>
                  <a:schemeClr val="tx1">
                    <a:lumMod val="50000"/>
                  </a:schemeClr>
                </a:solidFill>
              </a:rPr>
              <a:t>Bandcamp</a:t>
            </a:r>
            <a:r>
              <a:rPr lang="en-US" sz="2800" dirty="0" smtClean="0">
                <a:solidFill>
                  <a:schemeClr val="tx1">
                    <a:lumMod val="50000"/>
                  </a:schemeClr>
                </a:solidFill>
              </a:rPr>
              <a:t> offer consumers </a:t>
            </a:r>
            <a:r>
              <a:rPr lang="en-US" sz="2800" b="1" dirty="0" smtClean="0">
                <a:solidFill>
                  <a:schemeClr val="tx1">
                    <a:lumMod val="50000"/>
                  </a:schemeClr>
                </a:solidFill>
              </a:rPr>
              <a:t>free </a:t>
            </a:r>
            <a:r>
              <a:rPr lang="en-US" sz="2800" b="1" dirty="0" err="1" smtClean="0">
                <a:solidFill>
                  <a:schemeClr val="tx1">
                    <a:lumMod val="50000"/>
                  </a:schemeClr>
                </a:solidFill>
              </a:rPr>
              <a:t>streamable</a:t>
            </a:r>
            <a:r>
              <a:rPr lang="en-US" sz="2800" b="1" dirty="0" smtClean="0">
                <a:solidFill>
                  <a:schemeClr val="tx1">
                    <a:lumMod val="50000"/>
                  </a:schemeClr>
                </a:solidFill>
              </a:rPr>
              <a:t> content</a:t>
            </a:r>
            <a:r>
              <a:rPr lang="en-US" sz="2800" dirty="0" smtClean="0">
                <a:solidFill>
                  <a:schemeClr val="tx1">
                    <a:lumMod val="50000"/>
                  </a:schemeClr>
                </a:solidFill>
              </a:rPr>
              <a:t>, while providing </a:t>
            </a:r>
            <a:r>
              <a:rPr lang="en-US" sz="2800" b="1" dirty="0" smtClean="0">
                <a:solidFill>
                  <a:schemeClr val="tx1">
                    <a:lumMod val="50000"/>
                  </a:schemeClr>
                </a:solidFill>
              </a:rPr>
              <a:t>artists</a:t>
            </a:r>
            <a:r>
              <a:rPr lang="en-US" sz="2800" dirty="0" smtClean="0">
                <a:solidFill>
                  <a:schemeClr val="tx1">
                    <a:lumMod val="50000"/>
                  </a:schemeClr>
                </a:solidFill>
              </a:rPr>
              <a:t> the ability to </a:t>
            </a:r>
            <a:r>
              <a:rPr lang="en-US" sz="2800" b="1" dirty="0" smtClean="0">
                <a:solidFill>
                  <a:schemeClr val="tx1">
                    <a:lumMod val="50000"/>
                  </a:schemeClr>
                </a:solidFill>
              </a:rPr>
              <a:t>set variable pricing</a:t>
            </a:r>
            <a:r>
              <a:rPr lang="en-US" sz="2800" dirty="0" smtClean="0">
                <a:solidFill>
                  <a:schemeClr val="tx1">
                    <a:lumMod val="50000"/>
                  </a:schemeClr>
                </a:solidFill>
              </a:rPr>
              <a:t>, ranging from free to paid options, allowing for more choice for potential customers, and allowing controlled access to the music without need for payment. This flexibility in balancing free content with flexible payment methods allows for the artists to compete with unauthorized content by providing </a:t>
            </a:r>
            <a:r>
              <a:rPr lang="en-US" sz="2800" b="1" dirty="0" smtClean="0">
                <a:solidFill>
                  <a:schemeClr val="tx1">
                    <a:lumMod val="50000"/>
                  </a:schemeClr>
                </a:solidFill>
              </a:rPr>
              <a:t>alternative means</a:t>
            </a:r>
            <a:r>
              <a:rPr lang="en-US" sz="2800" dirty="0" smtClean="0">
                <a:solidFill>
                  <a:schemeClr val="tx1">
                    <a:lumMod val="50000"/>
                  </a:schemeClr>
                </a:solidFill>
              </a:rPr>
              <a:t> to digital distribution.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bbandcamp.png"/>
          <p:cNvPicPr>
            <a:picLocks noGrp="1" noChangeAspect="1"/>
          </p:cNvPicPr>
          <p:nvPr>
            <p:ph idx="1"/>
          </p:nvPr>
        </p:nvPicPr>
        <p:blipFill>
          <a:blip r:embed="rId2"/>
          <a:stretch>
            <a:fillRect/>
          </a:stretch>
        </p:blipFill>
        <p:spPr>
          <a:xfrm>
            <a:off x="0" y="990600"/>
            <a:ext cx="9144000" cy="438235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pl-PL" dirty="0" smtClean="0">
                <a:solidFill>
                  <a:schemeClr val="tx1">
                    <a:lumMod val="50000"/>
                  </a:schemeClr>
                </a:solidFill>
              </a:rPr>
              <a:t>EP/Album</a:t>
            </a:r>
            <a:r>
              <a:rPr lang="pl-PL" dirty="0" smtClean="0"/>
              <a:t> </a:t>
            </a:r>
            <a:r>
              <a:rPr lang="pl-PL" dirty="0" smtClean="0">
                <a:solidFill>
                  <a:schemeClr val="tx1">
                    <a:lumMod val="50000"/>
                  </a:schemeClr>
                </a:solidFill>
              </a:rPr>
              <a:t>title</a:t>
            </a:r>
            <a:r>
              <a:rPr lang="pl-PL" dirty="0" smtClean="0"/>
              <a:t> </a:t>
            </a:r>
            <a:endParaRPr lang="en-US" dirty="0"/>
          </a:p>
        </p:txBody>
      </p:sp>
      <p:pic>
        <p:nvPicPr>
          <p:cNvPr id="4" name="Content Placeholder 3" descr="ep name, buy.jpg"/>
          <p:cNvPicPr>
            <a:picLocks noGrp="1" noChangeAspect="1"/>
          </p:cNvPicPr>
          <p:nvPr>
            <p:ph idx="1"/>
          </p:nvPr>
        </p:nvPicPr>
        <p:blipFill>
          <a:blip r:embed="rId2"/>
          <a:stretch>
            <a:fillRect/>
          </a:stretch>
        </p:blipFill>
        <p:spPr>
          <a:xfrm>
            <a:off x="3657600" y="1752600"/>
            <a:ext cx="4876800" cy="3386335"/>
          </a:xfrm>
        </p:spPr>
      </p:pic>
      <p:cxnSp>
        <p:nvCxnSpPr>
          <p:cNvPr id="6" name="Straight Arrow Connector 5"/>
          <p:cNvCxnSpPr/>
          <p:nvPr/>
        </p:nvCxnSpPr>
        <p:spPr>
          <a:xfrm rot="16200000" flipH="1">
            <a:off x="4648200" y="1219200"/>
            <a:ext cx="838200" cy="76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743200" y="5105400"/>
            <a:ext cx="838200" cy="4572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95400" y="5181600"/>
            <a:ext cx="1828800" cy="830997"/>
          </a:xfrm>
          <a:prstGeom prst="rect">
            <a:avLst/>
          </a:prstGeom>
          <a:noFill/>
        </p:spPr>
        <p:txBody>
          <a:bodyPr wrap="square" rtlCol="0">
            <a:spAutoFit/>
          </a:bodyPr>
          <a:lstStyle/>
          <a:p>
            <a:r>
              <a:rPr lang="pl-PL" sz="2400" dirty="0" smtClean="0">
                <a:solidFill>
                  <a:schemeClr val="tx1">
                    <a:lumMod val="50000"/>
                  </a:schemeClr>
                </a:solidFill>
              </a:rPr>
              <a:t>Payment options</a:t>
            </a:r>
            <a:endParaRPr lang="en-US" sz="2400" dirty="0">
              <a:solidFill>
                <a:schemeClr val="tx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6000" dirty="0" smtClean="0">
                <a:solidFill>
                  <a:schemeClr val="tx1">
                    <a:lumMod val="50000"/>
                  </a:schemeClr>
                </a:solidFill>
              </a:rPr>
              <a:t>Song list</a:t>
            </a:r>
            <a:endParaRPr lang="en-US" sz="6000" dirty="0">
              <a:solidFill>
                <a:schemeClr val="tx1">
                  <a:lumMod val="50000"/>
                </a:schemeClr>
              </a:solidFill>
            </a:endParaRPr>
          </a:p>
        </p:txBody>
      </p:sp>
      <p:pic>
        <p:nvPicPr>
          <p:cNvPr id="4" name="Content Placeholder 3" descr="bandcamp songs.jpg"/>
          <p:cNvPicPr>
            <a:picLocks noGrp="1" noChangeAspect="1"/>
          </p:cNvPicPr>
          <p:nvPr>
            <p:ph idx="1"/>
          </p:nvPr>
        </p:nvPicPr>
        <p:blipFill>
          <a:blip r:embed="rId2"/>
          <a:stretch>
            <a:fillRect/>
          </a:stretch>
        </p:blipFill>
        <p:spPr>
          <a:xfrm>
            <a:off x="304800" y="2362200"/>
            <a:ext cx="5807652" cy="2620889"/>
          </a:xfrm>
        </p:spPr>
      </p:pic>
      <p:sp>
        <p:nvSpPr>
          <p:cNvPr id="6" name="TextBox 5"/>
          <p:cNvSpPr txBox="1"/>
          <p:nvPr/>
        </p:nvSpPr>
        <p:spPr>
          <a:xfrm>
            <a:off x="6477000" y="1905000"/>
            <a:ext cx="1981200" cy="3416320"/>
          </a:xfrm>
          <a:prstGeom prst="rect">
            <a:avLst/>
          </a:prstGeom>
          <a:noFill/>
        </p:spPr>
        <p:txBody>
          <a:bodyPr wrap="square" rtlCol="0">
            <a:spAutoFit/>
          </a:bodyPr>
          <a:lstStyle/>
          <a:p>
            <a:r>
              <a:rPr lang="pl-PL" sz="2400" dirty="0" smtClean="0">
                <a:solidFill>
                  <a:schemeClr val="tx1">
                    <a:lumMod val="50000"/>
                  </a:schemeClr>
                </a:solidFill>
              </a:rPr>
              <a:t>Options include:  </a:t>
            </a:r>
          </a:p>
          <a:p>
            <a:endParaRPr lang="pl-PL" sz="2400" dirty="0" smtClean="0">
              <a:solidFill>
                <a:schemeClr val="tx1">
                  <a:lumMod val="50000"/>
                </a:schemeClr>
              </a:solidFill>
            </a:endParaRPr>
          </a:p>
          <a:p>
            <a:pPr marL="342900" indent="-342900">
              <a:buAutoNum type="arabicParenR"/>
            </a:pPr>
            <a:r>
              <a:rPr lang="pl-PL" sz="2400" dirty="0" smtClean="0">
                <a:solidFill>
                  <a:schemeClr val="tx1">
                    <a:lumMod val="50000"/>
                  </a:schemeClr>
                </a:solidFill>
              </a:rPr>
              <a:t>S</a:t>
            </a:r>
            <a:r>
              <a:rPr lang="pl-PL" sz="2400" dirty="0" smtClean="0">
                <a:solidFill>
                  <a:schemeClr val="tx1">
                    <a:lumMod val="50000"/>
                  </a:schemeClr>
                </a:solidFill>
              </a:rPr>
              <a:t>ee the lyrics</a:t>
            </a:r>
          </a:p>
          <a:p>
            <a:pPr marL="342900" indent="-342900">
              <a:buAutoNum type="arabicParenR"/>
            </a:pPr>
            <a:endParaRPr lang="pl-PL" sz="2400" dirty="0" smtClean="0">
              <a:solidFill>
                <a:schemeClr val="tx1">
                  <a:lumMod val="50000"/>
                </a:schemeClr>
              </a:solidFill>
            </a:endParaRPr>
          </a:p>
          <a:p>
            <a:pPr marL="342900" indent="-342900">
              <a:buAutoNum type="arabicParenR"/>
            </a:pPr>
            <a:r>
              <a:rPr lang="pl-PL" sz="2400" dirty="0" smtClean="0">
                <a:solidFill>
                  <a:schemeClr val="tx1">
                    <a:lumMod val="50000"/>
                  </a:schemeClr>
                </a:solidFill>
              </a:rPr>
              <a:t>Buy a specific song</a:t>
            </a:r>
            <a:endParaRPr lang="en-US" sz="2400" dirty="0">
              <a:solidFill>
                <a:schemeClr val="tx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pl-PL" dirty="0" smtClean="0">
                <a:solidFill>
                  <a:schemeClr val="tx1">
                    <a:lumMod val="50000"/>
                  </a:schemeClr>
                </a:solidFill>
              </a:rPr>
              <a:t>Other</a:t>
            </a:r>
            <a:endParaRPr lang="en-US" dirty="0">
              <a:solidFill>
                <a:schemeClr val="tx1">
                  <a:lumMod val="50000"/>
                </a:schemeClr>
              </a:solidFill>
            </a:endParaRPr>
          </a:p>
        </p:txBody>
      </p:sp>
      <p:pic>
        <p:nvPicPr>
          <p:cNvPr id="4" name="Content Placeholder 3" descr="33.jpg"/>
          <p:cNvPicPr>
            <a:picLocks noGrp="1" noChangeAspect="1"/>
          </p:cNvPicPr>
          <p:nvPr>
            <p:ph idx="1"/>
          </p:nvPr>
        </p:nvPicPr>
        <p:blipFill>
          <a:blip r:embed="rId2"/>
          <a:stretch>
            <a:fillRect/>
          </a:stretch>
        </p:blipFill>
        <p:spPr>
          <a:xfrm>
            <a:off x="1981200" y="990600"/>
            <a:ext cx="4712484" cy="5211763"/>
          </a:xfrm>
        </p:spPr>
      </p:pic>
      <p:sp>
        <p:nvSpPr>
          <p:cNvPr id="5" name="TextBox 4"/>
          <p:cNvSpPr txBox="1"/>
          <p:nvPr/>
        </p:nvSpPr>
        <p:spPr>
          <a:xfrm>
            <a:off x="6781800" y="3048000"/>
            <a:ext cx="1752600" cy="2308324"/>
          </a:xfrm>
          <a:prstGeom prst="rect">
            <a:avLst/>
          </a:prstGeom>
          <a:noFill/>
        </p:spPr>
        <p:txBody>
          <a:bodyPr wrap="square" rtlCol="0">
            <a:spAutoFit/>
          </a:bodyPr>
          <a:lstStyle/>
          <a:p>
            <a:r>
              <a:rPr lang="pl-PL" sz="2400" dirty="0" smtClean="0">
                <a:solidFill>
                  <a:schemeClr val="tx1">
                    <a:lumMod val="50000"/>
                  </a:schemeClr>
                </a:solidFill>
              </a:rPr>
              <a:t>Artist’s description</a:t>
            </a:r>
          </a:p>
          <a:p>
            <a:endParaRPr lang="pl-PL" sz="2400" dirty="0" smtClean="0">
              <a:solidFill>
                <a:schemeClr val="tx1">
                  <a:lumMod val="50000"/>
                </a:schemeClr>
              </a:solidFill>
            </a:endParaRPr>
          </a:p>
          <a:p>
            <a:endParaRPr lang="pl-PL" sz="2400" dirty="0" smtClean="0">
              <a:solidFill>
                <a:schemeClr val="tx1">
                  <a:lumMod val="50000"/>
                </a:schemeClr>
              </a:solidFill>
            </a:endParaRPr>
          </a:p>
          <a:p>
            <a:endParaRPr lang="pl-PL" sz="2400" dirty="0" smtClean="0">
              <a:solidFill>
                <a:schemeClr val="tx1">
                  <a:lumMod val="50000"/>
                </a:schemeClr>
              </a:solidFill>
            </a:endParaRPr>
          </a:p>
          <a:p>
            <a:r>
              <a:rPr lang="pl-PL" sz="2400" dirty="0" smtClean="0">
                <a:solidFill>
                  <a:schemeClr val="tx1">
                    <a:lumMod val="50000"/>
                  </a:schemeClr>
                </a:solidFill>
              </a:rPr>
              <a:t>Contacts</a:t>
            </a:r>
            <a:endParaRPr lang="pl-PL" sz="2400" dirty="0" smtClean="0">
              <a:solidFill>
                <a:schemeClr val="tx1">
                  <a:lumMod val="50000"/>
                </a:schemeClr>
              </a:solidFill>
            </a:endParaRPr>
          </a:p>
        </p:txBody>
      </p:sp>
      <p:sp>
        <p:nvSpPr>
          <p:cNvPr id="6" name="Rectangle 5"/>
          <p:cNvSpPr/>
          <p:nvPr/>
        </p:nvSpPr>
        <p:spPr>
          <a:xfrm>
            <a:off x="1981200" y="4800600"/>
            <a:ext cx="914400" cy="609600"/>
          </a:xfrm>
          <a:prstGeom prst="rect">
            <a:avLst/>
          </a:prstGeom>
          <a:noFill/>
          <a:ln w="476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1000" y="4876800"/>
            <a:ext cx="1600200" cy="461665"/>
          </a:xfrm>
          <a:prstGeom prst="rect">
            <a:avLst/>
          </a:prstGeom>
          <a:noFill/>
        </p:spPr>
        <p:txBody>
          <a:bodyPr wrap="square" rtlCol="0">
            <a:spAutoFit/>
          </a:bodyPr>
          <a:lstStyle/>
          <a:p>
            <a:r>
              <a:rPr lang="pl-PL" sz="2400" dirty="0" smtClean="0">
                <a:solidFill>
                  <a:schemeClr val="tx1">
                    <a:lumMod val="50000"/>
                  </a:schemeClr>
                </a:solidFill>
              </a:rPr>
              <a:t>Supporters</a:t>
            </a:r>
            <a:endParaRPr lang="en-US" sz="2400" dirty="0">
              <a:solidFill>
                <a:schemeClr val="tx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4525963"/>
          </a:xfrm>
        </p:spPr>
        <p:txBody>
          <a:bodyPr/>
          <a:lstStyle/>
          <a:p>
            <a:r>
              <a:rPr lang="pl-PL" dirty="0" smtClean="0">
                <a:solidFill>
                  <a:schemeClr val="tx1">
                    <a:lumMod val="50000"/>
                  </a:schemeClr>
                </a:solidFill>
              </a:rPr>
              <a:t>Ability to send a message while buying an album/EP</a:t>
            </a:r>
          </a:p>
          <a:p>
            <a:endParaRPr lang="pl-PL" dirty="0" smtClean="0">
              <a:solidFill>
                <a:schemeClr val="tx1">
                  <a:lumMod val="50000"/>
                </a:schemeClr>
              </a:solidFill>
            </a:endParaRPr>
          </a:p>
          <a:p>
            <a:r>
              <a:rPr lang="pl-PL" dirty="0" smtClean="0">
                <a:solidFill>
                  <a:schemeClr val="tx1">
                    <a:lumMod val="50000"/>
                  </a:schemeClr>
                </a:solidFill>
              </a:rPr>
              <a:t>User friendly for both sides</a:t>
            </a:r>
          </a:p>
          <a:p>
            <a:endParaRPr lang="pl-PL" dirty="0" smtClean="0">
              <a:solidFill>
                <a:schemeClr val="tx1">
                  <a:lumMod val="50000"/>
                </a:schemeClr>
              </a:solidFill>
            </a:endParaRPr>
          </a:p>
          <a:p>
            <a:r>
              <a:rPr lang="pl-PL" dirty="0" smtClean="0">
                <a:solidFill>
                  <a:schemeClr val="tx1">
                    <a:lumMod val="50000"/>
                  </a:schemeClr>
                </a:solidFill>
              </a:rPr>
              <a:t>Ability to support the artist by paying more for an album/EP</a:t>
            </a:r>
            <a:endParaRPr lang="en-US" dirty="0">
              <a:solidFill>
                <a:schemeClr val="tx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ndcamp_feature.png"/>
          <p:cNvPicPr>
            <a:picLocks noGrp="1" noChangeAspect="1"/>
          </p:cNvPicPr>
          <p:nvPr>
            <p:ph idx="1"/>
          </p:nvPr>
        </p:nvPicPr>
        <p:blipFill>
          <a:blip r:embed="rId2"/>
          <a:stretch>
            <a:fillRect/>
          </a:stretch>
        </p:blipFill>
        <p:spPr>
          <a:xfrm>
            <a:off x="0" y="0"/>
            <a:ext cx="4495800" cy="2264551"/>
          </a:xfrm>
        </p:spPr>
      </p:pic>
      <p:sp>
        <p:nvSpPr>
          <p:cNvPr id="5" name="TextBox 4"/>
          <p:cNvSpPr txBox="1"/>
          <p:nvPr/>
        </p:nvSpPr>
        <p:spPr>
          <a:xfrm>
            <a:off x="4267200" y="838200"/>
            <a:ext cx="5105400" cy="523220"/>
          </a:xfrm>
          <a:prstGeom prst="rect">
            <a:avLst/>
          </a:prstGeom>
          <a:noFill/>
        </p:spPr>
        <p:txBody>
          <a:bodyPr wrap="square" rtlCol="0">
            <a:spAutoFit/>
          </a:bodyPr>
          <a:lstStyle/>
          <a:p>
            <a:r>
              <a:rPr lang="pl-PL" sz="2800" b="1" dirty="0" smtClean="0">
                <a:solidFill>
                  <a:schemeClr val="tx1">
                    <a:lumMod val="50000"/>
                  </a:schemeClr>
                </a:solidFill>
              </a:rPr>
              <a:t>&gt;</a:t>
            </a:r>
            <a:r>
              <a:rPr lang="pl-PL" sz="2800" dirty="0" smtClean="0">
                <a:solidFill>
                  <a:schemeClr val="tx1">
                    <a:lumMod val="50000"/>
                  </a:schemeClr>
                </a:solidFill>
              </a:rPr>
              <a:t>   Other streaming platforms</a:t>
            </a:r>
            <a:endParaRPr lang="en-US" sz="2800" dirty="0">
              <a:solidFill>
                <a:schemeClr val="tx1">
                  <a:lumMod val="50000"/>
                </a:schemeClr>
              </a:solidFill>
            </a:endParaRPr>
          </a:p>
        </p:txBody>
      </p:sp>
      <p:sp>
        <p:nvSpPr>
          <p:cNvPr id="6" name="TextBox 5"/>
          <p:cNvSpPr txBox="1"/>
          <p:nvPr/>
        </p:nvSpPr>
        <p:spPr>
          <a:xfrm>
            <a:off x="457200" y="2133600"/>
            <a:ext cx="4800600" cy="3970318"/>
          </a:xfrm>
          <a:prstGeom prst="rect">
            <a:avLst/>
          </a:prstGeom>
          <a:noFill/>
        </p:spPr>
        <p:txBody>
          <a:bodyPr wrap="square" rtlCol="0">
            <a:spAutoFit/>
          </a:bodyPr>
          <a:lstStyle/>
          <a:p>
            <a:pPr marL="514350" indent="-514350">
              <a:buAutoNum type="arabicParenR"/>
            </a:pPr>
            <a:r>
              <a:rPr lang="pl-PL" sz="2800" dirty="0" smtClean="0">
                <a:solidFill>
                  <a:schemeClr val="tx1">
                    <a:lumMod val="50000"/>
                  </a:schemeClr>
                </a:solidFill>
              </a:rPr>
              <a:t>Suitable for less known artists</a:t>
            </a:r>
          </a:p>
          <a:p>
            <a:pPr marL="514350" indent="-514350">
              <a:buAutoNum type="arabicParenR"/>
            </a:pPr>
            <a:endParaRPr lang="pl-PL" sz="2800" dirty="0" smtClean="0">
              <a:solidFill>
                <a:schemeClr val="tx1">
                  <a:lumMod val="50000"/>
                </a:schemeClr>
              </a:solidFill>
            </a:endParaRPr>
          </a:p>
          <a:p>
            <a:pPr marL="514350" indent="-514350">
              <a:buAutoNum type="arabicParenR"/>
            </a:pPr>
            <a:r>
              <a:rPr lang="pl-PL" sz="2800" dirty="0" smtClean="0">
                <a:solidFill>
                  <a:schemeClr val="tx1">
                    <a:lumMod val="50000"/>
                  </a:schemeClr>
                </a:solidFill>
              </a:rPr>
              <a:t>Suitable for less known labels</a:t>
            </a:r>
          </a:p>
          <a:p>
            <a:pPr marL="514350" indent="-514350">
              <a:buAutoNum type="arabicParenR"/>
            </a:pPr>
            <a:endParaRPr lang="pl-PL" sz="2800" dirty="0" smtClean="0">
              <a:solidFill>
                <a:schemeClr val="tx1">
                  <a:lumMod val="50000"/>
                </a:schemeClr>
              </a:solidFill>
            </a:endParaRPr>
          </a:p>
          <a:p>
            <a:pPr marL="514350" indent="-514350">
              <a:buAutoNum type="arabicParenR"/>
            </a:pPr>
            <a:r>
              <a:rPr lang="pl-PL" sz="2800" dirty="0" smtClean="0">
                <a:solidFill>
                  <a:schemeClr val="tx1">
                    <a:lumMod val="50000"/>
                  </a:schemeClr>
                </a:solidFill>
              </a:rPr>
              <a:t>Platform fighting against mainstream</a:t>
            </a:r>
          </a:p>
          <a:p>
            <a:endParaRPr lang="en-US" sz="2800" dirty="0">
              <a:solidFill>
                <a:schemeClr val="tx1">
                  <a:lumMod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135</Words>
  <Application>Microsoft Office PowerPoint</Application>
  <PresentationFormat>On-screen Show (4:3)</PresentationFormat>
  <Paragraphs>27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EP/Album title </vt:lpstr>
      <vt:lpstr>Song list</vt:lpstr>
      <vt:lpstr>Other</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Windows User</cp:lastModifiedBy>
  <cp:revision>7</cp:revision>
  <dcterms:created xsi:type="dcterms:W3CDTF">2006-08-16T00:00:00Z</dcterms:created>
  <dcterms:modified xsi:type="dcterms:W3CDTF">2018-05-26T10:40:38Z</dcterms:modified>
</cp:coreProperties>
</file>