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89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41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76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66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24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08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8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38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93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057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79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7DF1D-D7F3-4C04-87C9-B2C1880592CB}" type="datetimeFigureOut">
              <a:rPr lang="pl-PL" smtClean="0"/>
              <a:t>30.10.2020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E259-4CEA-46A8-9805-AB9E00498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78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335"/>
            <a:ext cx="12192000" cy="781671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1426" y="2431222"/>
            <a:ext cx="9144000" cy="2387600"/>
          </a:xfrm>
        </p:spPr>
        <p:txBody>
          <a:bodyPr>
            <a:normAutofit/>
          </a:bodyPr>
          <a:lstStyle/>
          <a:p>
            <a:r>
              <a:rPr lang="pl-PL" sz="6600" b="1" dirty="0" smtClean="0">
                <a:solidFill>
                  <a:schemeClr val="bg1"/>
                </a:solidFill>
              </a:rPr>
              <a:t>CURIOSITIES ABOUT TARNÓW</a:t>
            </a:r>
            <a:endParaRPr lang="pl-PL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8034"/>
            <a:ext cx="12192000" cy="855065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9107" y="-20034"/>
            <a:ext cx="10515600" cy="1325563"/>
          </a:xfrm>
        </p:spPr>
        <p:txBody>
          <a:bodyPr/>
          <a:lstStyle/>
          <a:p>
            <a:r>
              <a:rPr lang="pl-PL" b="1" dirty="0" smtClean="0"/>
              <a:t>TARNÓW POLISH HEAT POLE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7287" y="56997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>
                <a:solidFill>
                  <a:schemeClr val="bg1"/>
                </a:solidFill>
              </a:rPr>
              <a:t>Tarnów</a:t>
            </a:r>
            <a:r>
              <a:rPr lang="en-US" sz="3200" dirty="0">
                <a:solidFill>
                  <a:schemeClr val="bg1"/>
                </a:solidFill>
              </a:rPr>
              <a:t> has been recognized as the "Polish heat pole". This has been scientifically proven. Three parameters were analyzed and in each of them </a:t>
            </a:r>
            <a:r>
              <a:rPr lang="en-US" sz="3200" dirty="0" err="1">
                <a:solidFill>
                  <a:schemeClr val="bg1"/>
                </a:solidFill>
              </a:rPr>
              <a:t>Tarnów</a:t>
            </a:r>
            <a:r>
              <a:rPr lang="en-US" sz="3200" dirty="0">
                <a:solidFill>
                  <a:schemeClr val="bg1"/>
                </a:solidFill>
              </a:rPr>
              <a:t> took the lead: the longest growing season, the highest average annual temperature and the longest thermal summer.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8209" y="-73092"/>
            <a:ext cx="10515600" cy="1325563"/>
          </a:xfrm>
        </p:spPr>
        <p:txBody>
          <a:bodyPr/>
          <a:lstStyle/>
          <a:p>
            <a:r>
              <a:rPr lang="pl-PL" b="1" dirty="0" smtClean="0"/>
              <a:t>CAFE TRAMWAJ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4990" y="9151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An electric tram appeared in </a:t>
            </a:r>
            <a:r>
              <a:rPr lang="en-US" sz="1600" dirty="0" err="1"/>
              <a:t>Tarnów</a:t>
            </a:r>
            <a:r>
              <a:rPr lang="en-US" sz="1600" dirty="0"/>
              <a:t> in 1911. Only one line was built. Initially, this type of communication in </a:t>
            </a:r>
            <a:r>
              <a:rPr lang="en-US" sz="1600" dirty="0" err="1"/>
              <a:t>Tarnów</a:t>
            </a:r>
            <a:r>
              <a:rPr lang="en-US" sz="1600" dirty="0"/>
              <a:t> was successful. The collapse of tram transport </a:t>
            </a:r>
            <a:r>
              <a:rPr lang="en-US" sz="1600" dirty="0" smtClean="0"/>
              <a:t>b</a:t>
            </a:r>
            <a:r>
              <a:rPr lang="pl-PL" sz="1600" dirty="0" err="1" smtClean="0"/>
              <a:t>egan</a:t>
            </a:r>
            <a:r>
              <a:rPr lang="pl-PL" sz="1600" dirty="0" smtClean="0"/>
              <a:t> </a:t>
            </a:r>
            <a:r>
              <a:rPr lang="en-US" sz="1600" dirty="0" smtClean="0"/>
              <a:t>to </a:t>
            </a:r>
            <a:r>
              <a:rPr lang="en-US" sz="1600" dirty="0"/>
              <a:t>bring large financial losses. Ultimately, the traction network in </a:t>
            </a:r>
            <a:r>
              <a:rPr lang="en-US" sz="1600" dirty="0" err="1"/>
              <a:t>Tarnów</a:t>
            </a:r>
            <a:r>
              <a:rPr lang="en-US" sz="1600" dirty="0"/>
              <a:t> was dismantled during the German occupation in 1942. Eight carriages from </a:t>
            </a:r>
            <a:r>
              <a:rPr lang="en-US" sz="1600" dirty="0" err="1"/>
              <a:t>Tarnów</a:t>
            </a:r>
            <a:r>
              <a:rPr lang="en-US" sz="1600" dirty="0"/>
              <a:t> went to the rails in </a:t>
            </a:r>
            <a:r>
              <a:rPr lang="en-US" sz="1600" dirty="0" err="1"/>
              <a:t>Lviv</a:t>
            </a:r>
            <a:r>
              <a:rPr lang="en-US" sz="1600" dirty="0"/>
              <a:t>, where they were used until the 1970s. One copy of the </a:t>
            </a:r>
            <a:r>
              <a:rPr lang="en-US" sz="1600" dirty="0" err="1"/>
              <a:t>Sanok</a:t>
            </a:r>
            <a:r>
              <a:rPr lang="en-US" sz="1600" dirty="0"/>
              <a:t> SW1 tram from </a:t>
            </a:r>
            <a:r>
              <a:rPr lang="en-US" sz="1600" dirty="0" err="1"/>
              <a:t>Tarnów</a:t>
            </a:r>
            <a:r>
              <a:rPr lang="en-US" sz="1600" dirty="0"/>
              <a:t> has survived to this day in the </a:t>
            </a:r>
            <a:r>
              <a:rPr lang="en-US" sz="1600" dirty="0" err="1"/>
              <a:t>Lviv</a:t>
            </a:r>
            <a:r>
              <a:rPr lang="en-US" sz="1600" dirty="0"/>
              <a:t> depot. In </a:t>
            </a:r>
            <a:r>
              <a:rPr lang="en-US" sz="1600" dirty="0" err="1"/>
              <a:t>Tarnów</a:t>
            </a:r>
            <a:r>
              <a:rPr lang="en-US" sz="1600" dirty="0"/>
              <a:t>, for several years, there has been a copy of a tram </a:t>
            </a:r>
            <a:r>
              <a:rPr lang="pl-PL" sz="1600" dirty="0" err="1" smtClean="0"/>
              <a:t>turned</a:t>
            </a:r>
            <a:r>
              <a:rPr lang="pl-PL" sz="1600" dirty="0" smtClean="0"/>
              <a:t> </a:t>
            </a:r>
            <a:r>
              <a:rPr lang="pl-PL" sz="1600" dirty="0" err="1" smtClean="0"/>
              <a:t>into</a:t>
            </a:r>
            <a:r>
              <a:rPr lang="pl-PL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/>
              <a:t>cafe.</a:t>
            </a:r>
            <a:endParaRPr lang="pl-PL" sz="1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3197"/>
            <a:ext cx="6148670" cy="4080481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60" y="2431892"/>
            <a:ext cx="5739961" cy="382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3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023" y="133306"/>
            <a:ext cx="10515600" cy="1325563"/>
          </a:xfrm>
        </p:spPr>
        <p:txBody>
          <a:bodyPr/>
          <a:lstStyle/>
          <a:p>
            <a:r>
              <a:rPr lang="pl-PL" b="1" dirty="0" smtClean="0"/>
              <a:t>MOST BEAUTIFUL MAIN TRAIN STATION IN POLAND</a:t>
            </a: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770" y="2584757"/>
            <a:ext cx="5530937" cy="348874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3" y="2584757"/>
            <a:ext cx="6416809" cy="3764528"/>
          </a:xfrm>
          <a:prstGeom prst="rect">
            <a:avLst/>
          </a:prstGeom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207135" y="1367551"/>
            <a:ext cx="11744460" cy="1440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Tarnów</a:t>
            </a:r>
            <a:r>
              <a:rPr lang="en-US" dirty="0"/>
              <a:t> has the most beautiful railway station in Poland. This was the decision of Internet users who cast their votes in the competition announced by PKP.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24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204</Words>
  <Application>Microsoft Office PowerPoint</Application>
  <PresentationFormat>Panoramiczny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CURIOSITIES ABOUT TARNÓW</vt:lpstr>
      <vt:lpstr>TARNÓW POLISH HEAT POLE</vt:lpstr>
      <vt:lpstr>CAFE TRAMWAJ</vt:lpstr>
      <vt:lpstr>MOST BEAUTIFUL MAIN TRAIN STATION IN POLAND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CURIOSITIES ABOUT TARNÓW</dc:title>
  <dc:creator>Zach</dc:creator>
  <cp:lastModifiedBy>Zach</cp:lastModifiedBy>
  <cp:revision>7</cp:revision>
  <dcterms:created xsi:type="dcterms:W3CDTF">2020-10-28T11:24:42Z</dcterms:created>
  <dcterms:modified xsi:type="dcterms:W3CDTF">2020-10-30T13:37:27Z</dcterms:modified>
</cp:coreProperties>
</file>