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60" r:id="rId4"/>
    <p:sldId id="265" r:id="rId5"/>
    <p:sldId id="268" r:id="rId6"/>
    <p:sldId id="261" r:id="rId7"/>
    <p:sldId id="257" r:id="rId8"/>
    <p:sldId id="269" r:id="rId9"/>
    <p:sldId id="270" r:id="rId10"/>
    <p:sldId id="259" r:id="rId11"/>
    <p:sldId id="262" r:id="rId12"/>
    <p:sldId id="263" r:id="rId13"/>
    <p:sldId id="271" r:id="rId14"/>
    <p:sldId id="264" r:id="rId15"/>
    <p:sldId id="266"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lt-LT"/>
              <a:t>Spustelėję redaguokite stilių</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6A69AE30-A087-471C-B03C-C20ADF29DE2E}" type="datetimeFigureOut">
              <a:rPr lang="lt-LT" smtClean="0"/>
              <a:pPr/>
              <a:t>2019-08-09</a:t>
            </a:fld>
            <a:endParaRPr lang="lt-L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lt-L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C8BF3AD-8C01-40EB-88DC-7FCD5B74F29D}" type="slidenum">
              <a:rPr lang="lt-LT" smtClean="0"/>
              <a:pPr/>
              <a:t>‹#›</a:t>
            </a:fld>
            <a:endParaRPr lang="lt-L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039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216680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31150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284855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lt-LT"/>
              <a:t>Spustelėję redaguokite stilių</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6A69AE30-A087-471C-B03C-C20ADF29DE2E}" type="datetimeFigureOut">
              <a:rPr lang="lt-LT" smtClean="0"/>
              <a:pPr/>
              <a:t>2019-08-09</a:t>
            </a:fld>
            <a:endParaRPr lang="lt-L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lt-L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C8BF3AD-8C01-40EB-88DC-7FCD5B74F29D}" type="slidenum">
              <a:rPr lang="lt-LT" smtClean="0"/>
              <a:pPr/>
              <a:t>‹#›</a:t>
            </a:fld>
            <a:endParaRPr lang="lt-L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545339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lt-LT"/>
              <a:t>Spustelėję redaguokite stilių</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187516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lt-LT"/>
              <a:t>Spustelėję redaguokite stilių</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256843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86969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9AE30-A087-471C-B03C-C20ADF29DE2E}" type="datetimeFigureOut">
              <a:rPr lang="lt-LT" smtClean="0"/>
              <a:pPr/>
              <a:t>2019-08-09</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C8BF3AD-8C01-40EB-88DC-7FCD5B74F29D}" type="slidenum">
              <a:rPr lang="lt-LT" smtClean="0"/>
              <a:pPr/>
              <a:t>‹#›</a:t>
            </a:fld>
            <a:endParaRPr lang="lt-LT"/>
          </a:p>
        </p:txBody>
      </p:sp>
    </p:spTree>
    <p:extLst>
      <p:ext uri="{BB962C8B-B14F-4D97-AF65-F5344CB8AC3E}">
        <p14:creationId xmlns:p14="http://schemas.microsoft.com/office/powerpoint/2010/main" val="62180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lt-LT"/>
              <a:t>Spustelėję redaguokite stilių</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A69AE30-A087-471C-B03C-C20ADF29DE2E}" type="datetimeFigureOut">
              <a:rPr lang="lt-LT" smtClean="0"/>
              <a:pPr/>
              <a:t>2019-08-09</a:t>
            </a:fld>
            <a:endParaRPr lang="lt-L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lt-L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C8BF3AD-8C01-40EB-88DC-7FCD5B74F29D}" type="slidenum">
              <a:rPr lang="lt-LT" smtClean="0"/>
              <a:pPr/>
              <a:t>‹#›</a:t>
            </a:fld>
            <a:endParaRPr lang="lt-L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590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lt-LT"/>
              <a:t>Spustelėję redaguokite stilių</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A69AE30-A087-471C-B03C-C20ADF29DE2E}" type="datetimeFigureOut">
              <a:rPr lang="lt-LT" smtClean="0"/>
              <a:pPr/>
              <a:t>2019-08-09</a:t>
            </a:fld>
            <a:endParaRPr lang="lt-L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lt-L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C8BF3AD-8C01-40EB-88DC-7FCD5B74F29D}" type="slidenum">
              <a:rPr lang="lt-LT" smtClean="0"/>
              <a:pPr/>
              <a:t>‹#›</a:t>
            </a:fld>
            <a:endParaRPr lang="lt-L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80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6A69AE30-A087-471C-B03C-C20ADF29DE2E}" type="datetimeFigureOut">
              <a:rPr lang="lt-LT" smtClean="0"/>
              <a:pPr/>
              <a:t>2019-08-09</a:t>
            </a:fld>
            <a:endParaRPr lang="lt-L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lt-L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C8BF3AD-8C01-40EB-88DC-7FCD5B74F29D}" type="slidenum">
              <a:rPr lang="lt-LT" smtClean="0"/>
              <a:pPr/>
              <a:t>‹#›</a:t>
            </a:fld>
            <a:endParaRPr lang="lt-L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03408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1860_Oxford_evolution_deba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antraštė 2"/>
          <p:cNvSpPr>
            <a:spLocks noGrp="1"/>
          </p:cNvSpPr>
          <p:nvPr>
            <p:ph type="subTitle" idx="1"/>
          </p:nvPr>
        </p:nvSpPr>
        <p:spPr>
          <a:xfrm>
            <a:off x="868680" y="2552700"/>
            <a:ext cx="7406640" cy="1752600"/>
          </a:xfrm>
        </p:spPr>
        <p:txBody>
          <a:bodyPr>
            <a:noAutofit/>
          </a:bodyPr>
          <a:lstStyle/>
          <a:p>
            <a:pPr algn="ctr"/>
            <a:r>
              <a:rPr lang="lt-LT" sz="4400" dirty="0" err="1">
                <a:latin typeface="Aharoni" pitchFamily="2" charset="-79"/>
                <a:cs typeface="Aharoni" pitchFamily="2" charset="-79"/>
              </a:rPr>
              <a:t>The</a:t>
            </a:r>
            <a:r>
              <a:rPr lang="lt-LT" sz="4400" dirty="0">
                <a:latin typeface="Aharoni" pitchFamily="2" charset="-79"/>
                <a:cs typeface="Aharoni" pitchFamily="2" charset="-79"/>
              </a:rPr>
              <a:t> </a:t>
            </a:r>
            <a:r>
              <a:rPr lang="lt-LT" sz="4400" dirty="0" err="1">
                <a:latin typeface="Aharoni" pitchFamily="2" charset="-79"/>
                <a:cs typeface="Aharoni" pitchFamily="2" charset="-79"/>
              </a:rPr>
              <a:t>Wilberforce</a:t>
            </a:r>
            <a:r>
              <a:rPr lang="lt-LT" sz="4400" dirty="0">
                <a:latin typeface="Aharoni" pitchFamily="2" charset="-79"/>
                <a:cs typeface="Aharoni" pitchFamily="2" charset="-79"/>
              </a:rPr>
              <a:t> – </a:t>
            </a:r>
            <a:r>
              <a:rPr lang="lt-LT" sz="4400" dirty="0" err="1">
                <a:latin typeface="Aharoni" pitchFamily="2" charset="-79"/>
                <a:cs typeface="Aharoni" pitchFamily="2" charset="-79"/>
              </a:rPr>
              <a:t>Huxley</a:t>
            </a:r>
            <a:r>
              <a:rPr lang="lt-LT" sz="4400" dirty="0">
                <a:latin typeface="Aharoni" pitchFamily="2" charset="-79"/>
                <a:cs typeface="Aharoni" pitchFamily="2" charset="-79"/>
              </a:rPr>
              <a:t> </a:t>
            </a:r>
            <a:r>
              <a:rPr lang="lt-LT" sz="4400" dirty="0" err="1">
                <a:latin typeface="Aharoni" pitchFamily="2" charset="-79"/>
                <a:cs typeface="Aharoni" pitchFamily="2" charset="-79"/>
              </a:rPr>
              <a:t>debate</a:t>
            </a:r>
            <a:endParaRPr lang="lt-LT" sz="4400" dirty="0">
              <a:latin typeface="Aharoni" pitchFamily="2" charset="-79"/>
              <a:cs typeface="Aharoni" pitchFamily="2" charset="-79"/>
            </a:endParaRPr>
          </a:p>
          <a:p>
            <a:pPr algn="ctr"/>
            <a:endParaRPr lang="lt-LT" sz="6000" dirty="0">
              <a:latin typeface="Aharoni" pitchFamily="2" charset="-79"/>
              <a:cs typeface="Aharoni" pitchFamily="2" charset="-79"/>
            </a:endParaRPr>
          </a:p>
          <a:p>
            <a:pPr algn="ctr"/>
            <a:endParaRPr lang="lt-LT" sz="60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p:cNvSpPr>
            <a:spLocks noGrp="1"/>
          </p:cNvSpPr>
          <p:nvPr>
            <p:ph idx="1"/>
          </p:nvPr>
        </p:nvSpPr>
        <p:spPr>
          <a:xfrm>
            <a:off x="588557" y="2286000"/>
            <a:ext cx="4469128" cy="3581400"/>
          </a:xfrm>
        </p:spPr>
        <p:txBody>
          <a:bodyPr>
            <a:normAutofit/>
          </a:bodyPr>
          <a:lstStyle/>
          <a:p>
            <a:r>
              <a:rPr lang="en-US" sz="2400" b="1" dirty="0">
                <a:latin typeface="Bahnschrift" panose="020B0502040204020203" pitchFamily="34" charset="0"/>
              </a:rPr>
              <a:t>The debate is best remembered today for a heated exchange in which Wilberforce supposedly asked Huxley whether it was through his grandfather or his grandmother that he claimed his descent from a monkey.</a:t>
            </a:r>
            <a:endParaRPr lang="lt-LT" sz="2400" b="1" dirty="0">
              <a:latin typeface="Bahnschrift" panose="020B0502040204020203" pitchFamily="34" charset="0"/>
            </a:endParaRPr>
          </a:p>
        </p:txBody>
      </p:sp>
      <p:sp>
        <p:nvSpPr>
          <p:cNvPr id="73" name="Rectangle 72">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Vaizdo rezultatas pagal uÅ¾klausÄ âdarwin caricaturesâ"/>
          <p:cNvPicPr>
            <a:picLocks noChangeAspect="1" noChangeArrowheads="1"/>
          </p:cNvPicPr>
          <p:nvPr/>
        </p:nvPicPr>
        <p:blipFill>
          <a:blip r:embed="rId2"/>
          <a:stretch>
            <a:fillRect/>
          </a:stretch>
        </p:blipFill>
        <p:spPr bwMode="auto">
          <a:xfrm rot="10800000" flipV="1">
            <a:off x="6189255" y="1767762"/>
            <a:ext cx="2474684" cy="332172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Vaizdo rezultatas pagal uÅ¾klausÄ âwilberforce caricatureâ"/>
          <p:cNvPicPr>
            <a:picLocks noChangeAspect="1" noChangeArrowheads="1"/>
          </p:cNvPicPr>
          <p:nvPr/>
        </p:nvPicPr>
        <p:blipFill>
          <a:blip r:embed="rId2"/>
          <a:stretch>
            <a:fillRect/>
          </a:stretch>
        </p:blipFill>
        <p:spPr bwMode="auto">
          <a:xfrm>
            <a:off x="475707" y="1690766"/>
            <a:ext cx="2320041" cy="3475716"/>
          </a:xfrm>
          <a:prstGeom prst="rect">
            <a:avLst/>
          </a:prstGeom>
          <a:noFill/>
        </p:spPr>
      </p:pic>
      <p:sp>
        <p:nvSpPr>
          <p:cNvPr id="73" name="Rectangle 72">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urinio vietos rezervavimo ženklas 2"/>
          <p:cNvSpPr>
            <a:spLocks noGrp="1"/>
          </p:cNvSpPr>
          <p:nvPr>
            <p:ph idx="1"/>
          </p:nvPr>
        </p:nvSpPr>
        <p:spPr>
          <a:xfrm>
            <a:off x="3825618" y="2286000"/>
            <a:ext cx="4632582" cy="3581400"/>
          </a:xfrm>
        </p:spPr>
        <p:txBody>
          <a:bodyPr>
            <a:normAutofit/>
          </a:bodyPr>
          <a:lstStyle/>
          <a:p>
            <a:r>
              <a:rPr lang="en-US" sz="2400" b="1" dirty="0">
                <a:latin typeface="Bahnschrift" panose="020B0502040204020203" pitchFamily="34" charset="0"/>
              </a:rPr>
              <a:t>Huxley is said to have replied that he would not be ashamed to have a monkey for his ancestor, but he would be ashamed to be connected with a man who used his great gifts to obscure the truth.</a:t>
            </a:r>
            <a:endParaRPr lang="lt-LT" sz="2400" b="1" dirty="0">
              <a:latin typeface="Bahnschrift"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71550" y="1196752"/>
            <a:ext cx="7200900" cy="1485900"/>
          </a:xfrm>
        </p:spPr>
        <p:txBody>
          <a:bodyPr>
            <a:normAutofit/>
          </a:bodyPr>
          <a:lstStyle/>
          <a:p>
            <a:pPr algn="ctr"/>
            <a:r>
              <a:rPr lang="lt-LT" sz="2800" b="1" dirty="0" err="1">
                <a:latin typeface="Bahnschrift" panose="020B0502040204020203" pitchFamily="34" charset="0"/>
              </a:rPr>
              <a:t>No</a:t>
            </a:r>
            <a:r>
              <a:rPr lang="lt-LT" sz="2800" b="1" dirty="0">
                <a:latin typeface="Bahnschrift" panose="020B0502040204020203" pitchFamily="34" charset="0"/>
              </a:rPr>
              <a:t> </a:t>
            </a:r>
            <a:r>
              <a:rPr lang="lt-LT" sz="2800" b="1" dirty="0" err="1">
                <a:latin typeface="Bahnschrift" panose="020B0502040204020203" pitchFamily="34" charset="0"/>
              </a:rPr>
              <a:t>actual</a:t>
            </a:r>
            <a:r>
              <a:rPr lang="lt-LT" sz="2800" b="1" dirty="0">
                <a:latin typeface="Bahnschrift" panose="020B0502040204020203" pitchFamily="34" charset="0"/>
              </a:rPr>
              <a:t> </a:t>
            </a:r>
            <a:r>
              <a:rPr lang="lt-LT" sz="2800" b="1" dirty="0" err="1">
                <a:latin typeface="Bahnschrift" panose="020B0502040204020203" pitchFamily="34" charset="0"/>
              </a:rPr>
              <a:t>documentation</a:t>
            </a:r>
            <a:endParaRPr lang="lt-LT" sz="2800" b="1" dirty="0">
              <a:latin typeface="Bahnschrift" panose="020B0502040204020203" pitchFamily="34" charset="0"/>
            </a:endParaRPr>
          </a:p>
        </p:txBody>
      </p:sp>
      <p:sp>
        <p:nvSpPr>
          <p:cNvPr id="3" name="Turinio vietos rezervavimo ženklas 2"/>
          <p:cNvSpPr>
            <a:spLocks noGrp="1"/>
          </p:cNvSpPr>
          <p:nvPr>
            <p:ph idx="1"/>
          </p:nvPr>
        </p:nvSpPr>
        <p:spPr/>
        <p:txBody>
          <a:bodyPr>
            <a:normAutofit/>
          </a:bodyPr>
          <a:lstStyle/>
          <a:p>
            <a:pPr>
              <a:buNone/>
            </a:pPr>
            <a:endParaRPr lang="lt-LT" dirty="0"/>
          </a:p>
          <a:p>
            <a:pPr>
              <a:buNone/>
            </a:pPr>
            <a:r>
              <a:rPr lang="lt-LT" sz="2400" b="1" dirty="0">
                <a:latin typeface="Bahnschrift" panose="020B0502040204020203" pitchFamily="34" charset="0"/>
              </a:rPr>
              <a:t>   </a:t>
            </a:r>
            <a:r>
              <a:rPr lang="en-US" sz="2400" b="1" dirty="0">
                <a:latin typeface="Bahnschrift" panose="020B0502040204020203" pitchFamily="34" charset="0"/>
              </a:rPr>
              <a:t>Although Huxley and Wilberforce were not the only participants in the discussion, they were reported to be the two dominant parties. </a:t>
            </a:r>
            <a:r>
              <a:rPr lang="lt-LT" sz="2400" b="1" dirty="0" err="1">
                <a:latin typeface="Bahnschrift" panose="020B0502040204020203" pitchFamily="34" charset="0"/>
              </a:rPr>
              <a:t>However</a:t>
            </a:r>
            <a:r>
              <a:rPr lang="lt-LT" sz="2400" b="1" dirty="0">
                <a:latin typeface="Bahnschrift" panose="020B0502040204020203" pitchFamily="34" charset="0"/>
              </a:rPr>
              <a:t>, n</a:t>
            </a:r>
            <a:r>
              <a:rPr lang="en-US" sz="2400" b="1" dirty="0">
                <a:latin typeface="Bahnschrift" panose="020B0502040204020203" pitchFamily="34" charset="0"/>
              </a:rPr>
              <a:t>o</a:t>
            </a:r>
            <a:r>
              <a:rPr lang="lt-LT" sz="2400" b="1" dirty="0">
                <a:latin typeface="Bahnschrift" panose="020B0502040204020203" pitchFamily="34" charset="0"/>
              </a:rPr>
              <a:t> </a:t>
            </a:r>
            <a:r>
              <a:rPr lang="lt-LT" sz="2400" b="1" dirty="0" err="1">
                <a:latin typeface="Bahnschrift" panose="020B0502040204020203" pitchFamily="34" charset="0"/>
              </a:rPr>
              <a:t>actual</a:t>
            </a:r>
            <a:r>
              <a:rPr lang="en-US" sz="2400" b="1" dirty="0">
                <a:latin typeface="Bahnschrift" panose="020B0502040204020203" pitchFamily="34" charset="0"/>
              </a:rPr>
              <a:t> verbatim account of the debate exists. There is considerable uncertainty regarding what Huxley and Wilberforce actually said,</a:t>
            </a:r>
            <a:r>
              <a:rPr lang="lt-LT" sz="2400" b="1" dirty="0">
                <a:latin typeface="Bahnschrift" panose="020B0502040204020203" pitchFamily="34" charset="0"/>
              </a:rPr>
              <a:t> </a:t>
            </a:r>
            <a:r>
              <a:rPr lang="en-US" sz="2400" b="1" dirty="0">
                <a:latin typeface="Bahnschrift" panose="020B0502040204020203" pitchFamily="34" charset="0"/>
              </a:rPr>
              <a:t>and subsequent accounts were subject to distortion.</a:t>
            </a:r>
            <a:endParaRPr lang="lt-LT" sz="2400" b="1" dirty="0">
              <a:latin typeface="Bahnschrift"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b="1" dirty="0" err="1">
                <a:latin typeface="Bahnschrift" panose="020B0502040204020203" pitchFamily="34" charset="0"/>
              </a:rPr>
              <a:t>No</a:t>
            </a:r>
            <a:r>
              <a:rPr lang="lt-LT" sz="4000" b="1" dirty="0">
                <a:latin typeface="Bahnschrift" panose="020B0502040204020203" pitchFamily="34" charset="0"/>
              </a:rPr>
              <a:t> </a:t>
            </a:r>
            <a:r>
              <a:rPr lang="lt-LT" sz="4000" b="1" dirty="0" err="1">
                <a:latin typeface="Bahnschrift" panose="020B0502040204020203" pitchFamily="34" charset="0"/>
              </a:rPr>
              <a:t>winners</a:t>
            </a:r>
            <a:r>
              <a:rPr lang="lt-LT" sz="4000" b="1" dirty="0">
                <a:latin typeface="Bahnschrift" panose="020B0502040204020203" pitchFamily="34" charset="0"/>
              </a:rPr>
              <a:t>?</a:t>
            </a:r>
          </a:p>
        </p:txBody>
      </p:sp>
      <p:sp>
        <p:nvSpPr>
          <p:cNvPr id="3" name="Turinio vietos rezervavimo ženklas 2"/>
          <p:cNvSpPr>
            <a:spLocks noGrp="1"/>
          </p:cNvSpPr>
          <p:nvPr>
            <p:ph idx="1"/>
          </p:nvPr>
        </p:nvSpPr>
        <p:spPr>
          <a:xfrm>
            <a:off x="1028700" y="2060848"/>
            <a:ext cx="7200900" cy="3806552"/>
          </a:xfrm>
        </p:spPr>
        <p:txBody>
          <a:bodyPr>
            <a:normAutofit fontScale="92500" lnSpcReduction="10000"/>
          </a:bodyPr>
          <a:lstStyle/>
          <a:p>
            <a:r>
              <a:rPr lang="en-US" sz="2400" b="1" dirty="0">
                <a:latin typeface="Bahnschrift" panose="020B0502040204020203" pitchFamily="34" charset="0"/>
              </a:rPr>
              <a:t>Notably, all three major participants </a:t>
            </a:r>
            <a:r>
              <a:rPr lang="lt-LT" sz="2400" b="1" dirty="0" err="1">
                <a:latin typeface="Bahnschrift" panose="020B0502040204020203" pitchFamily="34" charset="0"/>
              </a:rPr>
              <a:t>of</a:t>
            </a:r>
            <a:r>
              <a:rPr lang="lt-LT" sz="2400" b="1" dirty="0">
                <a:latin typeface="Bahnschrift" panose="020B0502040204020203" pitchFamily="34" charset="0"/>
              </a:rPr>
              <a:t> </a:t>
            </a:r>
            <a:r>
              <a:rPr lang="lt-LT" sz="2400" b="1" dirty="0" err="1">
                <a:latin typeface="Bahnschrift" panose="020B0502040204020203" pitchFamily="34" charset="0"/>
              </a:rPr>
              <a:t>the</a:t>
            </a:r>
            <a:r>
              <a:rPr lang="lt-LT" sz="2400" b="1" dirty="0">
                <a:latin typeface="Bahnschrift" panose="020B0502040204020203" pitchFamily="34" charset="0"/>
              </a:rPr>
              <a:t> </a:t>
            </a:r>
            <a:r>
              <a:rPr lang="lt-LT" sz="2400" b="1" dirty="0" err="1">
                <a:latin typeface="Bahnschrift" panose="020B0502040204020203" pitchFamily="34" charset="0"/>
              </a:rPr>
              <a:t>discussion</a:t>
            </a:r>
            <a:r>
              <a:rPr lang="lt-LT" sz="2400" b="1" dirty="0">
                <a:latin typeface="Bahnschrift" panose="020B0502040204020203" pitchFamily="34" charset="0"/>
              </a:rPr>
              <a:t> </a:t>
            </a:r>
            <a:r>
              <a:rPr lang="en-US" sz="2400" b="1" dirty="0">
                <a:latin typeface="Bahnschrift" panose="020B0502040204020203" pitchFamily="34" charset="0"/>
              </a:rPr>
              <a:t>felt they had had the best of the debate. Wilberforce wrote that, "On Saturday Professor </a:t>
            </a:r>
            <a:r>
              <a:rPr lang="en-US" sz="2400" b="1" dirty="0" err="1">
                <a:latin typeface="Bahnschrift" panose="020B0502040204020203" pitchFamily="34" charset="0"/>
              </a:rPr>
              <a:t>Henslow</a:t>
            </a:r>
            <a:r>
              <a:rPr lang="en-US" sz="2400" b="1" dirty="0">
                <a:latin typeface="Bahnschrift" panose="020B0502040204020203" pitchFamily="34" charset="0"/>
              </a:rPr>
              <a:t> called on me by name to address the Section on Darwin's theory. So I could not escape and had quite a long fight with Huxley. I think I thoroughly beat him." Huxley claimed "[I was] the most popular man in Oxford for a full four &amp; twenty hours afterwards." Hooker wrote that "I have been congratulated and thanked by the blackest coats and whitest stocks in Oxford." Wilberforce and Darwin remained on good terms after the debate.</a:t>
            </a:r>
            <a:endParaRPr lang="lt-LT" sz="2400" b="1" dirty="0">
              <a:latin typeface="Bahnschrift" panose="020B05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8" name="Rectangle 73">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urinio vietos rezervavimo ženklas 2"/>
          <p:cNvSpPr>
            <a:spLocks noGrp="1"/>
          </p:cNvSpPr>
          <p:nvPr>
            <p:ph idx="1"/>
          </p:nvPr>
        </p:nvSpPr>
        <p:spPr>
          <a:xfrm>
            <a:off x="767671" y="540144"/>
            <a:ext cx="7870143" cy="3581400"/>
          </a:xfrm>
        </p:spPr>
        <p:txBody>
          <a:bodyPr>
            <a:normAutofit/>
          </a:bodyPr>
          <a:lstStyle/>
          <a:p>
            <a:pPr marL="0" indent="0" algn="ctr">
              <a:buNone/>
            </a:pPr>
            <a:r>
              <a:rPr lang="lt-LT" sz="2400" b="1" dirty="0">
                <a:latin typeface="Bahnschrift" panose="020B0502040204020203" pitchFamily="34" charset="0"/>
              </a:rPr>
              <a:t>Just </a:t>
            </a:r>
            <a:r>
              <a:rPr lang="lt-LT" sz="2400" b="1" dirty="0" err="1">
                <a:latin typeface="Bahnschrift" panose="020B0502040204020203" pitchFamily="34" charset="0"/>
              </a:rPr>
              <a:t>this</a:t>
            </a:r>
            <a:r>
              <a:rPr lang="lt-LT" sz="2400" b="1" dirty="0">
                <a:latin typeface="Bahnschrift" panose="020B0502040204020203" pitchFamily="34" charset="0"/>
              </a:rPr>
              <a:t> </a:t>
            </a:r>
            <a:r>
              <a:rPr lang="lt-LT" sz="2400" b="1" dirty="0" err="1">
                <a:latin typeface="Bahnschrift" panose="020B0502040204020203" pitchFamily="34" charset="0"/>
              </a:rPr>
              <a:t>year</a:t>
            </a:r>
            <a:r>
              <a:rPr lang="lt-LT" sz="2400" b="1" dirty="0">
                <a:latin typeface="Bahnschrift" panose="020B0502040204020203" pitchFamily="34" charset="0"/>
              </a:rPr>
              <a:t>, </a:t>
            </a:r>
            <a:r>
              <a:rPr lang="lt-LT" sz="2400" b="1" dirty="0" err="1">
                <a:latin typeface="Bahnschrift" panose="020B0502040204020203" pitchFamily="34" charset="0"/>
              </a:rPr>
              <a:t>there</a:t>
            </a:r>
            <a:r>
              <a:rPr lang="lt-LT" sz="2400" b="1" dirty="0">
                <a:latin typeface="Bahnschrift" panose="020B0502040204020203" pitchFamily="34" charset="0"/>
              </a:rPr>
              <a:t> </a:t>
            </a:r>
            <a:r>
              <a:rPr lang="lt-LT" sz="2400" b="1" dirty="0" err="1">
                <a:latin typeface="Bahnschrift" panose="020B0502040204020203" pitchFamily="34" charset="0"/>
              </a:rPr>
              <a:t>were</a:t>
            </a:r>
            <a:r>
              <a:rPr lang="lt-LT" sz="2400" b="1" dirty="0">
                <a:latin typeface="Bahnschrift" panose="020B0502040204020203" pitchFamily="34" charset="0"/>
              </a:rPr>
              <a:t> </a:t>
            </a:r>
            <a:r>
              <a:rPr lang="lt-LT" sz="2400" b="1" dirty="0" err="1">
                <a:latin typeface="Bahnschrift" panose="020B0502040204020203" pitchFamily="34" charset="0"/>
              </a:rPr>
              <a:t>many</a:t>
            </a:r>
            <a:r>
              <a:rPr lang="lt-LT" sz="2400" b="1" dirty="0">
                <a:latin typeface="Bahnschrift" panose="020B0502040204020203" pitchFamily="34" charset="0"/>
              </a:rPr>
              <a:t> </a:t>
            </a:r>
            <a:r>
              <a:rPr lang="lt-LT" sz="2400" b="1" dirty="0" err="1">
                <a:latin typeface="Bahnschrift" panose="020B0502040204020203" pitchFamily="34" charset="0"/>
              </a:rPr>
              <a:t>presidential</a:t>
            </a:r>
            <a:r>
              <a:rPr lang="lt-LT" sz="2400" b="1" dirty="0">
                <a:latin typeface="Bahnschrift" panose="020B0502040204020203" pitchFamily="34" charset="0"/>
              </a:rPr>
              <a:t> </a:t>
            </a:r>
            <a:r>
              <a:rPr lang="lt-LT" sz="2400" b="1" dirty="0" err="1">
                <a:latin typeface="Bahnschrift" panose="020B0502040204020203" pitchFamily="34" charset="0"/>
              </a:rPr>
              <a:t>rallies</a:t>
            </a:r>
            <a:r>
              <a:rPr lang="lt-LT" sz="2400" b="1" dirty="0">
                <a:latin typeface="Bahnschrift" panose="020B0502040204020203" pitchFamily="34" charset="0"/>
              </a:rPr>
              <a:t> </a:t>
            </a:r>
            <a:r>
              <a:rPr lang="lt-LT" sz="2400" b="1" dirty="0" err="1">
                <a:latin typeface="Bahnschrift" panose="020B0502040204020203" pitchFamily="34" charset="0"/>
              </a:rPr>
              <a:t>and</a:t>
            </a:r>
            <a:r>
              <a:rPr lang="lt-LT" sz="2400" b="1" dirty="0">
                <a:latin typeface="Bahnschrift" panose="020B0502040204020203" pitchFamily="34" charset="0"/>
              </a:rPr>
              <a:t> </a:t>
            </a:r>
            <a:r>
              <a:rPr lang="lt-LT" sz="2400" b="1" dirty="0" err="1">
                <a:latin typeface="Bahnschrift" panose="020B0502040204020203" pitchFamily="34" charset="0"/>
              </a:rPr>
              <a:t>debates</a:t>
            </a:r>
            <a:r>
              <a:rPr lang="lt-LT" sz="2400" b="1" dirty="0">
                <a:latin typeface="Bahnschrift" panose="020B0502040204020203" pitchFamily="34" charset="0"/>
              </a:rPr>
              <a:t> </a:t>
            </a:r>
            <a:r>
              <a:rPr lang="lt-LT" sz="2400" b="1" dirty="0" err="1">
                <a:latin typeface="Bahnschrift" panose="020B0502040204020203" pitchFamily="34" charset="0"/>
              </a:rPr>
              <a:t>in</a:t>
            </a:r>
            <a:r>
              <a:rPr lang="lt-LT" sz="2400" b="1" dirty="0">
                <a:latin typeface="Bahnschrift" panose="020B0502040204020203" pitchFamily="34" charset="0"/>
              </a:rPr>
              <a:t> </a:t>
            </a:r>
            <a:r>
              <a:rPr lang="lt-LT" sz="2400" b="1" dirty="0" err="1">
                <a:latin typeface="Bahnschrift" panose="020B0502040204020203" pitchFamily="34" charset="0"/>
              </a:rPr>
              <a:t>our</a:t>
            </a:r>
            <a:r>
              <a:rPr lang="lt-LT" sz="2400" b="1" dirty="0">
                <a:latin typeface="Bahnschrift" panose="020B0502040204020203" pitchFamily="34" charset="0"/>
              </a:rPr>
              <a:t> </a:t>
            </a:r>
            <a:r>
              <a:rPr lang="lt-LT" sz="2400" b="1" dirty="0" err="1">
                <a:latin typeface="Bahnschrift" panose="020B0502040204020203" pitchFamily="34" charset="0"/>
              </a:rPr>
              <a:t>country</a:t>
            </a:r>
            <a:r>
              <a:rPr lang="lt-LT" sz="2400" b="1" dirty="0">
                <a:latin typeface="Bahnschrift" panose="020B0502040204020203" pitchFamily="34" charset="0"/>
              </a:rPr>
              <a:t>. </a:t>
            </a:r>
          </a:p>
        </p:txBody>
      </p:sp>
      <p:pic>
        <p:nvPicPr>
          <p:cNvPr id="21506" name="Picture 2" descr="C:\Users\Vartotojas\Desktop\410511-337864-1287x836.jpg"/>
          <p:cNvPicPr>
            <a:picLocks noChangeAspect="1" noChangeArrowheads="1"/>
          </p:cNvPicPr>
          <p:nvPr/>
        </p:nvPicPr>
        <p:blipFill rotWithShape="1">
          <a:blip r:embed="rId2"/>
          <a:srcRect l="15790" r="9231"/>
          <a:stretch/>
        </p:blipFill>
        <p:spPr bwMode="auto">
          <a:xfrm>
            <a:off x="1697727" y="1809073"/>
            <a:ext cx="6010030" cy="450878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971550" y="476672"/>
            <a:ext cx="7200900" cy="3581400"/>
          </a:xfrm>
        </p:spPr>
        <p:txBody>
          <a:bodyPr/>
          <a:lstStyle/>
          <a:p>
            <a:pPr marL="0" indent="0" algn="ctr">
              <a:buNone/>
            </a:pPr>
            <a:r>
              <a:rPr lang="lt-LT" sz="2400" b="1" dirty="0" err="1">
                <a:latin typeface="Bahnschrift" panose="020B0502040204020203" pitchFamily="34" charset="0"/>
              </a:rPr>
              <a:t>The</a:t>
            </a:r>
            <a:r>
              <a:rPr lang="lt-LT" sz="2400" b="1" dirty="0">
                <a:latin typeface="Bahnschrift" panose="020B0502040204020203" pitchFamily="34" charset="0"/>
              </a:rPr>
              <a:t> </a:t>
            </a:r>
            <a:r>
              <a:rPr lang="lt-LT" sz="2400" b="1" dirty="0" err="1">
                <a:latin typeface="Bahnschrift" panose="020B0502040204020203" pitchFamily="34" charset="0"/>
              </a:rPr>
              <a:t>most</a:t>
            </a:r>
            <a:r>
              <a:rPr lang="lt-LT" sz="2400" b="1" dirty="0">
                <a:latin typeface="Bahnschrift" panose="020B0502040204020203" pitchFamily="34" charset="0"/>
              </a:rPr>
              <a:t> </a:t>
            </a:r>
            <a:r>
              <a:rPr lang="lt-LT" sz="2400" b="1" dirty="0" err="1">
                <a:latin typeface="Bahnschrift" panose="020B0502040204020203" pitchFamily="34" charset="0"/>
              </a:rPr>
              <a:t>prominent</a:t>
            </a:r>
            <a:r>
              <a:rPr lang="lt-LT" sz="2400" b="1" dirty="0">
                <a:latin typeface="Bahnschrift" panose="020B0502040204020203" pitchFamily="34" charset="0"/>
              </a:rPr>
              <a:t> </a:t>
            </a:r>
            <a:r>
              <a:rPr lang="lt-LT" sz="2400" b="1" dirty="0" err="1">
                <a:latin typeface="Bahnschrift" panose="020B0502040204020203" pitchFamily="34" charset="0"/>
              </a:rPr>
              <a:t>presidential</a:t>
            </a:r>
            <a:r>
              <a:rPr lang="lt-LT" sz="2400" b="1" dirty="0">
                <a:latin typeface="Bahnschrift" panose="020B0502040204020203" pitchFamily="34" charset="0"/>
              </a:rPr>
              <a:t> </a:t>
            </a:r>
            <a:r>
              <a:rPr lang="lt-LT" sz="2400" b="1" dirty="0" err="1">
                <a:latin typeface="Bahnschrift" panose="020B0502040204020203" pitchFamily="34" charset="0"/>
              </a:rPr>
              <a:t>debate</a:t>
            </a:r>
            <a:r>
              <a:rPr lang="lt-LT" sz="2400" b="1" dirty="0">
                <a:latin typeface="Bahnschrift" panose="020B0502040204020203" pitchFamily="34" charset="0"/>
              </a:rPr>
              <a:t> - </a:t>
            </a:r>
            <a:r>
              <a:rPr lang="lt-LT" sz="2400" b="1" dirty="0" err="1">
                <a:latin typeface="Bahnschrift" panose="020B0502040204020203" pitchFamily="34" charset="0"/>
              </a:rPr>
              <a:t>the</a:t>
            </a:r>
            <a:r>
              <a:rPr lang="lt-LT" sz="2400" b="1" dirty="0">
                <a:latin typeface="Bahnschrift" panose="020B0502040204020203" pitchFamily="34" charset="0"/>
              </a:rPr>
              <a:t> Vilnius </a:t>
            </a:r>
            <a:r>
              <a:rPr lang="lt-LT" sz="2400" b="1" dirty="0" err="1">
                <a:latin typeface="Bahnschrift" panose="020B0502040204020203" pitchFamily="34" charset="0"/>
              </a:rPr>
              <a:t>debate</a:t>
            </a:r>
            <a:r>
              <a:rPr lang="lt-LT" sz="2400" b="1" dirty="0">
                <a:latin typeface="Bahnschrift" panose="020B0502040204020203" pitchFamily="34" charset="0"/>
              </a:rPr>
              <a:t> </a:t>
            </a:r>
            <a:r>
              <a:rPr lang="lt-LT" sz="2400" b="1" dirty="0" err="1">
                <a:latin typeface="Bahnschrift" panose="020B0502040204020203" pitchFamily="34" charset="0"/>
              </a:rPr>
              <a:t>between</a:t>
            </a:r>
            <a:r>
              <a:rPr lang="lt-LT" sz="2400" b="1" dirty="0">
                <a:latin typeface="Bahnschrift" panose="020B0502040204020203" pitchFamily="34" charset="0"/>
              </a:rPr>
              <a:t> </a:t>
            </a:r>
            <a:r>
              <a:rPr lang="lt-LT" sz="2400" b="1" dirty="0" err="1">
                <a:latin typeface="Bahnschrift" panose="020B0502040204020203" pitchFamily="34" charset="0"/>
              </a:rPr>
              <a:t>two</a:t>
            </a:r>
            <a:r>
              <a:rPr lang="lt-LT" sz="2400" b="1" dirty="0">
                <a:latin typeface="Bahnschrift" panose="020B0502040204020203" pitchFamily="34" charset="0"/>
              </a:rPr>
              <a:t> </a:t>
            </a:r>
            <a:r>
              <a:rPr lang="lt-LT" sz="2400" b="1" dirty="0" err="1">
                <a:latin typeface="Bahnschrift" panose="020B0502040204020203" pitchFamily="34" charset="0"/>
              </a:rPr>
              <a:t>candidates</a:t>
            </a:r>
            <a:r>
              <a:rPr lang="lt-LT" sz="2400" b="1" dirty="0">
                <a:latin typeface="Bahnschrift" panose="020B0502040204020203" pitchFamily="34" charset="0"/>
              </a:rPr>
              <a:t> </a:t>
            </a:r>
            <a:r>
              <a:rPr lang="lt-LT" sz="2400" b="1" dirty="0" err="1">
                <a:latin typeface="Bahnschrift" panose="020B0502040204020203" pitchFamily="34" charset="0"/>
              </a:rPr>
              <a:t>with</a:t>
            </a:r>
            <a:r>
              <a:rPr lang="lt-LT" sz="2400" b="1" dirty="0">
                <a:latin typeface="Bahnschrift" panose="020B0502040204020203" pitchFamily="34" charset="0"/>
              </a:rPr>
              <a:t> </a:t>
            </a:r>
            <a:r>
              <a:rPr lang="lt-LT" sz="2400" b="1" dirty="0" err="1">
                <a:latin typeface="Bahnschrift" panose="020B0502040204020203" pitchFamily="34" charset="0"/>
              </a:rPr>
              <a:t>most</a:t>
            </a:r>
            <a:r>
              <a:rPr lang="lt-LT" sz="2400" b="1" dirty="0">
                <a:latin typeface="Bahnschrift" panose="020B0502040204020203" pitchFamily="34" charset="0"/>
              </a:rPr>
              <a:t> </a:t>
            </a:r>
            <a:r>
              <a:rPr lang="lt-LT" sz="2400" b="1" dirty="0" err="1">
                <a:latin typeface="Bahnschrift" panose="020B0502040204020203" pitchFamily="34" charset="0"/>
              </a:rPr>
              <a:t>supporters</a:t>
            </a:r>
            <a:r>
              <a:rPr lang="lt-LT" sz="2400" b="1" dirty="0">
                <a:latin typeface="Bahnschrift" panose="020B0502040204020203" pitchFamily="34" charset="0"/>
              </a:rPr>
              <a:t>: G. Nausėda </a:t>
            </a:r>
            <a:r>
              <a:rPr lang="lt-LT" sz="2400" b="1" dirty="0" err="1">
                <a:latin typeface="Bahnschrift" panose="020B0502040204020203" pitchFamily="34" charset="0"/>
              </a:rPr>
              <a:t>and</a:t>
            </a:r>
            <a:r>
              <a:rPr lang="lt-LT" sz="2400" b="1" dirty="0">
                <a:latin typeface="Bahnschrift" panose="020B0502040204020203" pitchFamily="34" charset="0"/>
              </a:rPr>
              <a:t> I. </a:t>
            </a:r>
            <a:r>
              <a:rPr lang="lt-LT" sz="2400" b="1" dirty="0" err="1">
                <a:latin typeface="Bahnschrift" panose="020B0502040204020203" pitchFamily="34" charset="0"/>
              </a:rPr>
              <a:t>Šimonytė</a:t>
            </a:r>
            <a:r>
              <a:rPr lang="lt-LT" sz="2400" b="1" dirty="0">
                <a:latin typeface="Bahnschrift" panose="020B0502040204020203" pitchFamily="34" charset="0"/>
              </a:rPr>
              <a:t>. </a:t>
            </a:r>
          </a:p>
          <a:p>
            <a:pPr marL="0" indent="0">
              <a:buNone/>
            </a:pPr>
            <a:endParaRPr lang="lt-LT" dirty="0"/>
          </a:p>
        </p:txBody>
      </p:sp>
      <p:pic>
        <p:nvPicPr>
          <p:cNvPr id="22530" name="Picture 2" descr="C:\Users\Vartotojas\Desktop\435254-978801-1287x836.jpg"/>
          <p:cNvPicPr>
            <a:picLocks noChangeAspect="1" noChangeArrowheads="1"/>
          </p:cNvPicPr>
          <p:nvPr/>
        </p:nvPicPr>
        <p:blipFill>
          <a:blip r:embed="rId2"/>
          <a:srcRect/>
          <a:stretch>
            <a:fillRect/>
          </a:stretch>
        </p:blipFill>
        <p:spPr bwMode="auto">
          <a:xfrm>
            <a:off x="1671351" y="1889645"/>
            <a:ext cx="5801298" cy="40488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971550" y="620688"/>
            <a:ext cx="7200900" cy="3581400"/>
          </a:xfrm>
        </p:spPr>
        <p:txBody>
          <a:bodyPr/>
          <a:lstStyle/>
          <a:p>
            <a:pPr marL="0" indent="0" algn="ctr">
              <a:buNone/>
            </a:pPr>
            <a:r>
              <a:rPr lang="lt-LT" sz="2400" b="1" dirty="0" err="1">
                <a:latin typeface="Bahnschrift" panose="020B0502040204020203" pitchFamily="34" charset="0"/>
              </a:rPr>
              <a:t>After</a:t>
            </a:r>
            <a:r>
              <a:rPr lang="lt-LT" sz="2400" b="1" dirty="0">
                <a:latin typeface="Bahnschrift" panose="020B0502040204020203" pitchFamily="34" charset="0"/>
              </a:rPr>
              <a:t> </a:t>
            </a:r>
            <a:r>
              <a:rPr lang="lt-LT" sz="2400" b="1" dirty="0" err="1">
                <a:latin typeface="Bahnschrift" panose="020B0502040204020203" pitchFamily="34" charset="0"/>
              </a:rPr>
              <a:t>the</a:t>
            </a:r>
            <a:r>
              <a:rPr lang="lt-LT" sz="2400" b="1" dirty="0">
                <a:latin typeface="Bahnschrift" panose="020B0502040204020203" pitchFamily="34" charset="0"/>
              </a:rPr>
              <a:t> </a:t>
            </a:r>
            <a:r>
              <a:rPr lang="lt-LT" sz="2400" b="1" dirty="0" err="1">
                <a:latin typeface="Bahnschrift" panose="020B0502040204020203" pitchFamily="34" charset="0"/>
              </a:rPr>
              <a:t>mentioned</a:t>
            </a:r>
            <a:r>
              <a:rPr lang="lt-LT" sz="2400" b="1" dirty="0">
                <a:latin typeface="Bahnschrift" panose="020B0502040204020203" pitchFamily="34" charset="0"/>
              </a:rPr>
              <a:t> </a:t>
            </a:r>
            <a:r>
              <a:rPr lang="lt-LT" sz="2400" b="1" dirty="0" err="1">
                <a:latin typeface="Bahnschrift" panose="020B0502040204020203" pitchFamily="34" charset="0"/>
              </a:rPr>
              <a:t>debate</a:t>
            </a:r>
            <a:r>
              <a:rPr lang="lt-LT" sz="2400" b="1" dirty="0">
                <a:latin typeface="Bahnschrift" panose="020B0502040204020203" pitchFamily="34" charset="0"/>
              </a:rPr>
              <a:t>, </a:t>
            </a:r>
            <a:r>
              <a:rPr lang="lt-LT" sz="2400" b="1" dirty="0" err="1">
                <a:latin typeface="Bahnschrift" panose="020B0502040204020203" pitchFamily="34" charset="0"/>
              </a:rPr>
              <a:t>the</a:t>
            </a:r>
            <a:r>
              <a:rPr lang="lt-LT" sz="2400" b="1" dirty="0">
                <a:latin typeface="Bahnschrift" panose="020B0502040204020203" pitchFamily="34" charset="0"/>
              </a:rPr>
              <a:t> </a:t>
            </a:r>
            <a:r>
              <a:rPr lang="lt-LT" sz="2400" b="1" dirty="0" err="1">
                <a:latin typeface="Bahnschrift" panose="020B0502040204020203" pitchFamily="34" charset="0"/>
              </a:rPr>
              <a:t>last</a:t>
            </a:r>
            <a:r>
              <a:rPr lang="lt-LT" sz="2400" b="1" dirty="0">
                <a:latin typeface="Bahnschrift" panose="020B0502040204020203" pitchFamily="34" charset="0"/>
              </a:rPr>
              <a:t> </a:t>
            </a:r>
            <a:r>
              <a:rPr lang="lt-LT" sz="2400" b="1" dirty="0" err="1">
                <a:latin typeface="Bahnschrift" panose="020B0502040204020203" pitchFamily="34" charset="0"/>
              </a:rPr>
              <a:t>voting</a:t>
            </a:r>
            <a:r>
              <a:rPr lang="lt-LT" sz="2400" b="1" dirty="0">
                <a:latin typeface="Bahnschrift" panose="020B0502040204020203" pitchFamily="34" charset="0"/>
              </a:rPr>
              <a:t> </a:t>
            </a:r>
            <a:r>
              <a:rPr lang="lt-LT" sz="2400" b="1" dirty="0" err="1">
                <a:latin typeface="Bahnschrift" panose="020B0502040204020203" pitchFamily="34" charset="0"/>
              </a:rPr>
              <a:t>tour</a:t>
            </a:r>
            <a:r>
              <a:rPr lang="lt-LT" sz="2400" b="1" dirty="0">
                <a:latin typeface="Bahnschrift" panose="020B0502040204020203" pitchFamily="34" charset="0"/>
              </a:rPr>
              <a:t> </a:t>
            </a:r>
            <a:r>
              <a:rPr lang="lt-LT" sz="2400" b="1" dirty="0" err="1">
                <a:latin typeface="Bahnschrift" panose="020B0502040204020203" pitchFamily="34" charset="0"/>
              </a:rPr>
              <a:t>took</a:t>
            </a:r>
            <a:r>
              <a:rPr lang="lt-LT" sz="2400" b="1" dirty="0">
                <a:latin typeface="Bahnschrift" panose="020B0502040204020203" pitchFamily="34" charset="0"/>
              </a:rPr>
              <a:t> </a:t>
            </a:r>
            <a:r>
              <a:rPr lang="lt-LT" sz="2400" b="1" dirty="0" err="1">
                <a:latin typeface="Bahnschrift" panose="020B0502040204020203" pitchFamily="34" charset="0"/>
              </a:rPr>
              <a:t>place</a:t>
            </a:r>
            <a:r>
              <a:rPr lang="lt-LT" sz="2400" b="1" dirty="0">
                <a:latin typeface="Bahnschrift" panose="020B0502040204020203" pitchFamily="34" charset="0"/>
              </a:rPr>
              <a:t> </a:t>
            </a:r>
            <a:r>
              <a:rPr lang="lt-LT" sz="2400" b="1" dirty="0" err="1">
                <a:latin typeface="Bahnschrift" panose="020B0502040204020203" pitchFamily="34" charset="0"/>
              </a:rPr>
              <a:t>and</a:t>
            </a:r>
            <a:r>
              <a:rPr lang="lt-LT" sz="2400" b="1" dirty="0">
                <a:latin typeface="Bahnschrift" panose="020B0502040204020203" pitchFamily="34" charset="0"/>
              </a:rPr>
              <a:t> </a:t>
            </a:r>
            <a:r>
              <a:rPr lang="lt-LT" sz="2400" b="1" dirty="0" err="1">
                <a:latin typeface="Bahnschrift" panose="020B0502040204020203" pitchFamily="34" charset="0"/>
              </a:rPr>
              <a:t>Lithuania</a:t>
            </a:r>
            <a:r>
              <a:rPr lang="lt-LT" sz="2400" b="1" dirty="0">
                <a:latin typeface="Bahnschrift" panose="020B0502040204020203" pitchFamily="34" charset="0"/>
              </a:rPr>
              <a:t> </a:t>
            </a:r>
            <a:r>
              <a:rPr lang="lt-LT" sz="2400" b="1" dirty="0" err="1">
                <a:latin typeface="Bahnschrift" panose="020B0502040204020203" pitchFamily="34" charset="0"/>
              </a:rPr>
              <a:t>elected</a:t>
            </a:r>
            <a:r>
              <a:rPr lang="lt-LT" sz="2400" b="1" dirty="0">
                <a:latin typeface="Bahnschrift" panose="020B0502040204020203" pitchFamily="34" charset="0"/>
              </a:rPr>
              <a:t> </a:t>
            </a:r>
            <a:r>
              <a:rPr lang="lt-LT" sz="2400" b="1" dirty="0" err="1">
                <a:latin typeface="Bahnschrift" panose="020B0502040204020203" pitchFamily="34" charset="0"/>
              </a:rPr>
              <a:t>its</a:t>
            </a:r>
            <a:r>
              <a:rPr lang="lt-LT" sz="2400" b="1" dirty="0">
                <a:latin typeface="Bahnschrift" panose="020B0502040204020203" pitchFamily="34" charset="0"/>
              </a:rPr>
              <a:t> </a:t>
            </a:r>
            <a:r>
              <a:rPr lang="lt-LT" sz="2400" b="1" dirty="0" err="1">
                <a:latin typeface="Bahnschrift" panose="020B0502040204020203" pitchFamily="34" charset="0"/>
              </a:rPr>
              <a:t>new</a:t>
            </a:r>
            <a:r>
              <a:rPr lang="lt-LT" sz="2400" b="1" dirty="0">
                <a:latin typeface="Bahnschrift" panose="020B0502040204020203" pitchFamily="34" charset="0"/>
              </a:rPr>
              <a:t> </a:t>
            </a:r>
            <a:r>
              <a:rPr lang="lt-LT" sz="2400" b="1" dirty="0" err="1">
                <a:latin typeface="Bahnschrift" panose="020B0502040204020203" pitchFamily="34" charset="0"/>
              </a:rPr>
              <a:t>president</a:t>
            </a:r>
            <a:r>
              <a:rPr lang="lt-LT" sz="2400" b="1" dirty="0">
                <a:latin typeface="Bahnschrift" panose="020B0502040204020203" pitchFamily="34" charset="0"/>
              </a:rPr>
              <a:t> – G. Nausėda.</a:t>
            </a:r>
          </a:p>
          <a:p>
            <a:endParaRPr lang="lt-LT" dirty="0"/>
          </a:p>
        </p:txBody>
      </p:sp>
      <p:pic>
        <p:nvPicPr>
          <p:cNvPr id="23555" name="Picture 3" descr="C:\Users\Vartotojas\Desktop\4543543534.jpg"/>
          <p:cNvPicPr>
            <a:picLocks noChangeAspect="1" noChangeArrowheads="1"/>
          </p:cNvPicPr>
          <p:nvPr/>
        </p:nvPicPr>
        <p:blipFill>
          <a:blip r:embed="rId2"/>
          <a:srcRect/>
          <a:stretch>
            <a:fillRect/>
          </a:stretch>
        </p:blipFill>
        <p:spPr bwMode="auto">
          <a:xfrm>
            <a:off x="1964513" y="2204864"/>
            <a:ext cx="5214974" cy="347664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a:buNone/>
            </a:pPr>
            <a:r>
              <a:rPr lang="lt-LT" dirty="0"/>
              <a:t>   </a:t>
            </a:r>
          </a:p>
          <a:p>
            <a:pPr>
              <a:buNone/>
            </a:pPr>
            <a:r>
              <a:rPr lang="lt-LT" dirty="0"/>
              <a:t>   </a:t>
            </a:r>
            <a:r>
              <a:rPr lang="lt-LT" sz="2400" b="1" dirty="0" err="1">
                <a:latin typeface="Aharoni" panose="02010803020104030203" pitchFamily="2" charset="-79"/>
                <a:cs typeface="Aharoni" panose="02010803020104030203" pitchFamily="2" charset="-79"/>
              </a:rPr>
              <a:t>T</a:t>
            </a:r>
            <a:r>
              <a:rPr lang="lt-LT" sz="2400" b="1" dirty="0" err="1">
                <a:latin typeface="Bahnschrift" panose="020B0502040204020203" pitchFamily="34" charset="0"/>
                <a:cs typeface="Aharoni" panose="02010803020104030203" pitchFamily="2" charset="-79"/>
              </a:rPr>
              <a:t>he</a:t>
            </a:r>
            <a:r>
              <a:rPr lang="lt-LT" sz="2400" b="1" dirty="0">
                <a:latin typeface="Bahnschrift" panose="020B0502040204020203" pitchFamily="34" charset="0"/>
                <a:cs typeface="Aharoni" panose="02010803020104030203" pitchFamily="2" charset="-79"/>
              </a:rPr>
              <a:t> 1860 </a:t>
            </a:r>
            <a:r>
              <a:rPr lang="lt-LT" sz="2400" b="1" dirty="0" err="1">
                <a:latin typeface="Bahnschrift" panose="020B0502040204020203" pitchFamily="34" charset="0"/>
                <a:cs typeface="Aharoni" panose="02010803020104030203" pitchFamily="2" charset="-79"/>
              </a:rPr>
              <a:t>Oxford</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evolution</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debate</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took</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place</a:t>
            </a:r>
            <a:r>
              <a:rPr lang="lt-LT" sz="2400" b="1" dirty="0">
                <a:latin typeface="Bahnschrift" panose="020B0502040204020203" pitchFamily="34" charset="0"/>
                <a:cs typeface="Aharoni" panose="02010803020104030203" pitchFamily="2" charset="-79"/>
              </a:rPr>
              <a:t> at </a:t>
            </a:r>
            <a:r>
              <a:rPr lang="lt-LT" sz="2400" b="1" dirty="0" err="1">
                <a:latin typeface="Bahnschrift" panose="020B0502040204020203" pitchFamily="34" charset="0"/>
                <a:cs typeface="Aharoni" panose="02010803020104030203" pitchFamily="2" charset="-79"/>
              </a:rPr>
              <a:t>the</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Oxford</a:t>
            </a:r>
            <a:r>
              <a:rPr lang="lt-LT" sz="2400" b="1" dirty="0">
                <a:latin typeface="Bahnschrift" panose="020B0502040204020203" pitchFamily="34" charset="0"/>
                <a:cs typeface="Aharoni" panose="02010803020104030203" pitchFamily="2" charset="-79"/>
              </a:rPr>
              <a:t> University </a:t>
            </a:r>
            <a:r>
              <a:rPr lang="lt-LT" sz="2400" b="1" dirty="0" err="1">
                <a:latin typeface="Bahnschrift" panose="020B0502040204020203" pitchFamily="34" charset="0"/>
                <a:cs typeface="Aharoni" panose="02010803020104030203" pitchFamily="2" charset="-79"/>
              </a:rPr>
              <a:t>Museum</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in</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Oxford</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England</a:t>
            </a:r>
            <a:r>
              <a:rPr lang="en-US" sz="2400" b="1" dirty="0">
                <a:latin typeface="Bahnschrift" panose="020B0502040204020203" pitchFamily="34" charset="0"/>
                <a:cs typeface="Aharoni" panose="02010803020104030203" pitchFamily="2" charset="-79"/>
              </a:rPr>
              <a:t>,</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on</a:t>
            </a:r>
            <a:r>
              <a:rPr lang="lt-LT" sz="2400" b="1" dirty="0">
                <a:latin typeface="Bahnschrift" panose="020B0502040204020203" pitchFamily="34" charset="0"/>
                <a:cs typeface="Aharoni" panose="02010803020104030203" pitchFamily="2" charset="-79"/>
              </a:rPr>
              <a:t> 30</a:t>
            </a:r>
            <a:r>
              <a:rPr lang="en-US" sz="2400" b="1" baseline="30000" dirty="0" err="1">
                <a:latin typeface="Bahnschrift" panose="020B0502040204020203" pitchFamily="34" charset="0"/>
                <a:cs typeface="Aharoni" panose="02010803020104030203" pitchFamily="2" charset="-79"/>
              </a:rPr>
              <a:t>th</a:t>
            </a:r>
            <a:r>
              <a:rPr lang="en-US" sz="2400" b="1" dirty="0">
                <a:latin typeface="Bahnschrift" panose="020B0502040204020203" pitchFamily="34" charset="0"/>
                <a:cs typeface="Aharoni" panose="02010803020104030203" pitchFamily="2" charset="-79"/>
              </a:rPr>
              <a:t> of</a:t>
            </a:r>
            <a:r>
              <a:rPr lang="lt-LT" sz="2400" b="1" dirty="0">
                <a:latin typeface="Bahnschrift" panose="020B0502040204020203" pitchFamily="34" charset="0"/>
                <a:cs typeface="Aharoni" panose="02010803020104030203" pitchFamily="2" charset="-79"/>
              </a:rPr>
              <a:t> June </a:t>
            </a:r>
            <a:r>
              <a:rPr lang="en-US" sz="2400" b="1" dirty="0">
                <a:latin typeface="Bahnschrift" panose="020B0502040204020203" pitchFamily="34" charset="0"/>
                <a:cs typeface="Aharoni" panose="02010803020104030203" pitchFamily="2" charset="-79"/>
              </a:rPr>
              <a:t>in </a:t>
            </a:r>
            <a:r>
              <a:rPr lang="lt-LT" sz="2400" b="1" dirty="0">
                <a:latin typeface="Bahnschrift" panose="020B0502040204020203" pitchFamily="34" charset="0"/>
                <a:cs typeface="Aharoni" panose="02010803020104030203" pitchFamily="2" charset="-79"/>
              </a:rPr>
              <a:t>1860, </a:t>
            </a:r>
            <a:r>
              <a:rPr lang="lt-LT" sz="2400" b="1" dirty="0" err="1">
                <a:latin typeface="Bahnschrift" panose="020B0502040204020203" pitchFamily="34" charset="0"/>
                <a:cs typeface="Aharoni" panose="02010803020104030203" pitchFamily="2" charset="-79"/>
              </a:rPr>
              <a:t>seven</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months</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after</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the</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publication</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of</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Charles</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Darwin's</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On</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the</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Origin</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of</a:t>
            </a:r>
            <a:r>
              <a:rPr lang="lt-LT" sz="2400" b="1" dirty="0">
                <a:latin typeface="Bahnschrift" panose="020B0502040204020203" pitchFamily="34" charset="0"/>
                <a:cs typeface="Aharoni" panose="02010803020104030203" pitchFamily="2" charset="-79"/>
              </a:rPr>
              <a:t> </a:t>
            </a:r>
            <a:r>
              <a:rPr lang="lt-LT" sz="2400" b="1" dirty="0" err="1">
                <a:latin typeface="Bahnschrift" panose="020B0502040204020203" pitchFamily="34" charset="0"/>
                <a:cs typeface="Aharoni" panose="02010803020104030203" pitchFamily="2" charset="-79"/>
              </a:rPr>
              <a:t>Species</a:t>
            </a:r>
            <a:r>
              <a:rPr lang="lt-LT" sz="2400" b="1" dirty="0">
                <a:latin typeface="Bahnschrift" panose="020B0502040204020203" pitchFamily="34" charset="0"/>
                <a:cs typeface="Aharoni" panose="02010803020104030203" pitchFamily="2" charset="-79"/>
              </a:rPr>
              <a:t>. </a:t>
            </a:r>
            <a:endParaRPr lang="lt-LT" b="1" dirty="0">
              <a:latin typeface="Bahnschrift" panose="020B0502040204020203" pitchFamily="34" charset="0"/>
              <a:cs typeface="Aharoni" panose="02010803020104030203"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74"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AAC11200-8B97-4CB4-99EF-7C0FA210F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9" name="Freeform 6">
            <a:extLst>
              <a:ext uri="{FF2B5EF4-FFF2-40B4-BE49-F238E27FC236}">
                <a16:creationId xmlns:a16="http://schemas.microsoft.com/office/drawing/2014/main" id="{BB502E7E-3C82-47F3-B817-7507C01A1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75437" y="417767"/>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Turinio vietos rezervavimo ženklas 5" descr="uni1.jpg"/>
          <p:cNvPicPr>
            <a:picLocks noGrp="1" noChangeAspect="1"/>
          </p:cNvPicPr>
          <p:nvPr>
            <p:ph idx="1"/>
          </p:nvPr>
        </p:nvPicPr>
        <p:blipFill>
          <a:blip r:embed="rId2"/>
          <a:stretch>
            <a:fillRect/>
          </a:stretch>
        </p:blipFill>
        <p:spPr>
          <a:xfrm>
            <a:off x="887147" y="1237591"/>
            <a:ext cx="3611706" cy="2410813"/>
          </a:xfrm>
          <a:prstGeom prst="rect">
            <a:avLst/>
          </a:prstGeom>
        </p:spPr>
      </p:pic>
      <p:pic>
        <p:nvPicPr>
          <p:cNvPr id="1028" name="Picture 4" descr="Vaizdo rezultatas pagal uÅ¾klausÄ âoxford university museumâ"/>
          <p:cNvPicPr>
            <a:picLocks noChangeAspect="1" noChangeArrowheads="1"/>
          </p:cNvPicPr>
          <p:nvPr/>
        </p:nvPicPr>
        <p:blipFill>
          <a:blip r:embed="rId3"/>
          <a:stretch>
            <a:fillRect/>
          </a:stretch>
        </p:blipFill>
        <p:spPr bwMode="auto">
          <a:xfrm>
            <a:off x="4621411" y="1236954"/>
            <a:ext cx="3613615" cy="2412088"/>
          </a:xfrm>
          <a:prstGeom prst="rect">
            <a:avLst/>
          </a:prstGeom>
          <a:noFill/>
        </p:spPr>
      </p:pic>
      <p:sp>
        <p:nvSpPr>
          <p:cNvPr id="81" name="Freeform 6">
            <a:extLst>
              <a:ext uri="{FF2B5EF4-FFF2-40B4-BE49-F238E27FC236}">
                <a16:creationId xmlns:a16="http://schemas.microsoft.com/office/drawing/2014/main" id="{3E5C639E-7A0B-46B2-9273-986E8BE7F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469487" y="1165145"/>
            <a:ext cx="3275013" cy="330636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b="1" dirty="0" err="1"/>
              <a:t>Controversy</a:t>
            </a:r>
            <a:endParaRPr lang="lt-LT" b="1" dirty="0"/>
          </a:p>
        </p:txBody>
      </p:sp>
      <p:sp>
        <p:nvSpPr>
          <p:cNvPr id="3" name="Turinio vietos rezervavimo ženklas 2"/>
          <p:cNvSpPr>
            <a:spLocks noGrp="1"/>
          </p:cNvSpPr>
          <p:nvPr>
            <p:ph idx="1"/>
          </p:nvPr>
        </p:nvSpPr>
        <p:spPr/>
        <p:txBody>
          <a:bodyPr>
            <a:normAutofit/>
          </a:bodyPr>
          <a:lstStyle/>
          <a:p>
            <a:pPr>
              <a:buNone/>
            </a:pPr>
            <a:r>
              <a:rPr lang="lt-LT" sz="2200" dirty="0"/>
              <a:t> </a:t>
            </a:r>
            <a:r>
              <a:rPr lang="en-US" sz="2200" b="1" dirty="0">
                <a:latin typeface="Bahnschrift" panose="020B0502040204020203" pitchFamily="34" charset="0"/>
              </a:rPr>
              <a:t>The idea of transmutation of species was very controversial in the first half of the nineteenth century, seen as contrary to religious orthodoxy and a threat to the social order, but welcomed by Radicals seeking to widen democracy and overturn the aristocratic</a:t>
            </a:r>
            <a:r>
              <a:rPr lang="lt-LT" sz="2200" b="1" dirty="0">
                <a:latin typeface="Bahnschrift" panose="020B0502040204020203" pitchFamily="34" charset="0"/>
              </a:rPr>
              <a:t> </a:t>
            </a:r>
            <a:r>
              <a:rPr lang="en-US" sz="2200" b="1" dirty="0">
                <a:latin typeface="Bahnschrift" panose="020B0502040204020203" pitchFamily="34" charset="0"/>
              </a:rPr>
              <a:t>hierarchy. The scientific community was also wary, lacking a mechanistic theory.</a:t>
            </a:r>
            <a:endParaRPr lang="lt-LT" sz="2200" b="1" dirty="0">
              <a:latin typeface="Bahnschrift" panose="020B0502040204020203" pitchFamily="34" charset="0"/>
            </a:endParaRPr>
          </a:p>
          <a:p>
            <a:endParaRPr lang="lt-LT" dirty="0"/>
          </a:p>
          <a:p>
            <a:endParaRPr lang="lt-L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urinio vietos rezervavimo ženklas 2"/>
          <p:cNvSpPr>
            <a:spLocks noGrp="1"/>
          </p:cNvSpPr>
          <p:nvPr>
            <p:ph idx="1"/>
          </p:nvPr>
        </p:nvSpPr>
        <p:spPr>
          <a:xfrm>
            <a:off x="2222488" y="749827"/>
            <a:ext cx="5172481" cy="3581400"/>
          </a:xfrm>
        </p:spPr>
        <p:txBody>
          <a:bodyPr>
            <a:normAutofit/>
          </a:bodyPr>
          <a:lstStyle/>
          <a:p>
            <a:pPr marL="0" indent="0" algn="ctr">
              <a:buNone/>
            </a:pPr>
            <a:r>
              <a:rPr lang="lt-LT" sz="2400" b="1" dirty="0" err="1">
                <a:latin typeface="Bahnschrift" panose="020B0502040204020203" pitchFamily="34" charset="0"/>
              </a:rPr>
              <a:t>The</a:t>
            </a:r>
            <a:r>
              <a:rPr lang="lt-LT" sz="2400" b="1" dirty="0">
                <a:latin typeface="Bahnschrift" panose="020B0502040204020203" pitchFamily="34" charset="0"/>
              </a:rPr>
              <a:t> </a:t>
            </a:r>
            <a:r>
              <a:rPr lang="lt-LT" sz="2400" b="1" dirty="0" err="1">
                <a:latin typeface="Bahnschrift" panose="020B0502040204020203" pitchFamily="34" charset="0"/>
              </a:rPr>
              <a:t>debate</a:t>
            </a:r>
            <a:r>
              <a:rPr lang="lt-LT" sz="2400" b="1" dirty="0">
                <a:latin typeface="Bahnschrift" panose="020B0502040204020203" pitchFamily="34" charset="0"/>
              </a:rPr>
              <a:t> </a:t>
            </a:r>
            <a:r>
              <a:rPr lang="lt-LT" sz="2400" b="1" dirty="0" err="1">
                <a:latin typeface="Bahnschrift" panose="020B0502040204020203" pitchFamily="34" charset="0"/>
              </a:rPr>
              <a:t>was</a:t>
            </a:r>
            <a:r>
              <a:rPr lang="lt-LT" sz="2400" b="1" dirty="0">
                <a:latin typeface="Bahnschrift" panose="020B0502040204020203" pitchFamily="34" charset="0"/>
              </a:rPr>
              <a:t> </a:t>
            </a:r>
            <a:r>
              <a:rPr lang="lt-LT" sz="2400" b="1" dirty="0" err="1">
                <a:latin typeface="Bahnschrift" panose="020B0502040204020203" pitchFamily="34" charset="0"/>
              </a:rPr>
              <a:t>focused</a:t>
            </a:r>
            <a:r>
              <a:rPr lang="lt-LT" sz="2400" b="1" dirty="0">
                <a:latin typeface="Bahnschrift" panose="020B0502040204020203" pitchFamily="34" charset="0"/>
              </a:rPr>
              <a:t> </a:t>
            </a:r>
            <a:r>
              <a:rPr lang="lt-LT" sz="2400" b="1" dirty="0" err="1">
                <a:latin typeface="Bahnschrift" panose="020B0502040204020203" pitchFamily="34" charset="0"/>
              </a:rPr>
              <a:t>on</a:t>
            </a:r>
            <a:r>
              <a:rPr lang="lt-LT" sz="2400" b="1" dirty="0">
                <a:latin typeface="Bahnschrift" panose="020B0502040204020203" pitchFamily="34" charset="0"/>
              </a:rPr>
              <a:t>:</a:t>
            </a:r>
          </a:p>
        </p:txBody>
      </p:sp>
      <p:pic>
        <p:nvPicPr>
          <p:cNvPr id="4" name="Picture 2" descr="C:\Users\Vartotojas\Desktop\darwie.jpg"/>
          <p:cNvPicPr>
            <a:picLocks noChangeAspect="1" noChangeArrowheads="1"/>
          </p:cNvPicPr>
          <p:nvPr/>
        </p:nvPicPr>
        <p:blipFill>
          <a:blip r:embed="rId2"/>
          <a:stretch>
            <a:fillRect/>
          </a:stretch>
        </p:blipFill>
        <p:spPr bwMode="auto">
          <a:xfrm>
            <a:off x="1979250" y="1863954"/>
            <a:ext cx="5658958" cy="424421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r>
              <a:rPr lang="lt-LT" sz="2400" b="1" dirty="0">
                <a:latin typeface="Bahnschrift" panose="020B0502040204020203" pitchFamily="34" charset="0"/>
              </a:rPr>
              <a:t> </a:t>
            </a:r>
            <a:r>
              <a:rPr lang="lt-LT" sz="2400" b="1" dirty="0" err="1">
                <a:latin typeface="Bahnschrift" panose="020B0502040204020203" pitchFamily="34" charset="0"/>
              </a:rPr>
              <a:t>Several</a:t>
            </a:r>
            <a:r>
              <a:rPr lang="lt-LT" sz="2400" b="1" dirty="0">
                <a:latin typeface="Bahnschrift" panose="020B0502040204020203" pitchFamily="34" charset="0"/>
              </a:rPr>
              <a:t> </a:t>
            </a:r>
            <a:r>
              <a:rPr lang="lt-LT" sz="2400" b="1" dirty="0" err="1">
                <a:latin typeface="Bahnschrift" panose="020B0502040204020203" pitchFamily="34" charset="0"/>
              </a:rPr>
              <a:t>prominent</a:t>
            </a:r>
            <a:r>
              <a:rPr lang="lt-LT" sz="2400" b="1" dirty="0">
                <a:latin typeface="Bahnschrift" panose="020B0502040204020203" pitchFamily="34" charset="0"/>
              </a:rPr>
              <a:t> </a:t>
            </a:r>
            <a:r>
              <a:rPr lang="lt-LT" sz="2400" b="1" dirty="0" err="1">
                <a:latin typeface="Bahnschrift" panose="020B0502040204020203" pitchFamily="34" charset="0"/>
              </a:rPr>
              <a:t>British</a:t>
            </a:r>
            <a:r>
              <a:rPr lang="lt-LT" sz="2400" b="1" dirty="0">
                <a:latin typeface="Bahnschrift" panose="020B0502040204020203" pitchFamily="34" charset="0"/>
              </a:rPr>
              <a:t> </a:t>
            </a:r>
            <a:r>
              <a:rPr lang="lt-LT" sz="2400" b="1" dirty="0" err="1">
                <a:latin typeface="Bahnschrift" panose="020B0502040204020203" pitchFamily="34" charset="0"/>
              </a:rPr>
              <a:t>scientists</a:t>
            </a:r>
            <a:r>
              <a:rPr lang="lt-LT" sz="2400" b="1" dirty="0">
                <a:latin typeface="Bahnschrift" panose="020B0502040204020203" pitchFamily="34" charset="0"/>
              </a:rPr>
              <a:t> </a:t>
            </a:r>
            <a:r>
              <a:rPr lang="lt-LT" sz="2400" b="1" dirty="0" err="1">
                <a:latin typeface="Bahnschrift" panose="020B0502040204020203" pitchFamily="34" charset="0"/>
              </a:rPr>
              <a:t>and</a:t>
            </a:r>
            <a:r>
              <a:rPr lang="lt-LT" sz="2400" b="1" dirty="0">
                <a:latin typeface="Bahnschrift" panose="020B0502040204020203" pitchFamily="34" charset="0"/>
              </a:rPr>
              <a:t> </a:t>
            </a:r>
            <a:r>
              <a:rPr lang="lt-LT" sz="2400" b="1" dirty="0" err="1">
                <a:latin typeface="Bahnschrift" panose="020B0502040204020203" pitchFamily="34" charset="0"/>
              </a:rPr>
              <a:t>philosophers</a:t>
            </a:r>
            <a:r>
              <a:rPr lang="lt-LT" sz="2400" b="1" dirty="0">
                <a:latin typeface="Bahnschrift" panose="020B0502040204020203" pitchFamily="34" charset="0"/>
              </a:rPr>
              <a:t> </a:t>
            </a:r>
            <a:r>
              <a:rPr lang="lt-LT" sz="2400" b="1" dirty="0" err="1">
                <a:latin typeface="Bahnschrift" panose="020B0502040204020203" pitchFamily="34" charset="0"/>
              </a:rPr>
              <a:t>participated</a:t>
            </a:r>
            <a:r>
              <a:rPr lang="lt-LT" sz="2400" b="1" dirty="0">
                <a:latin typeface="Bahnschrift" panose="020B0502040204020203" pitchFamily="34" charset="0"/>
              </a:rPr>
              <a:t>, </a:t>
            </a:r>
            <a:r>
              <a:rPr lang="lt-LT" sz="2400" b="1" dirty="0" err="1">
                <a:latin typeface="Bahnschrift" panose="020B0502040204020203" pitchFamily="34" charset="0"/>
              </a:rPr>
              <a:t>including</a:t>
            </a:r>
            <a:r>
              <a:rPr lang="lt-LT" sz="2400" b="1" dirty="0">
                <a:latin typeface="Bahnschrift" panose="020B0502040204020203" pitchFamily="34" charset="0"/>
              </a:rPr>
              <a:t> </a:t>
            </a:r>
            <a:r>
              <a:rPr lang="lt-LT" sz="2400" b="1" dirty="0" err="1">
                <a:latin typeface="Bahnschrift" panose="020B0502040204020203" pitchFamily="34" charset="0"/>
              </a:rPr>
              <a:t>Thomas</a:t>
            </a:r>
            <a:r>
              <a:rPr lang="lt-LT" sz="2400" b="1" dirty="0">
                <a:latin typeface="Bahnschrift" panose="020B0502040204020203" pitchFamily="34" charset="0"/>
              </a:rPr>
              <a:t> Henry </a:t>
            </a:r>
            <a:r>
              <a:rPr lang="lt-LT" sz="2400" b="1" dirty="0" err="1">
                <a:latin typeface="Bahnschrift" panose="020B0502040204020203" pitchFamily="34" charset="0"/>
              </a:rPr>
              <a:t>Huxley</a:t>
            </a:r>
            <a:r>
              <a:rPr lang="lt-LT" sz="2400" b="1" dirty="0">
                <a:latin typeface="Bahnschrift" panose="020B0502040204020203" pitchFamily="34" charset="0"/>
              </a:rPr>
              <a:t>, </a:t>
            </a:r>
            <a:r>
              <a:rPr lang="lt-LT" sz="2400" b="1" dirty="0" err="1">
                <a:latin typeface="Bahnschrift" panose="020B0502040204020203" pitchFamily="34" charset="0"/>
              </a:rPr>
              <a:t>Bishop</a:t>
            </a:r>
            <a:r>
              <a:rPr lang="lt-LT" sz="2400" b="1" dirty="0">
                <a:latin typeface="Bahnschrift" panose="020B0502040204020203" pitchFamily="34" charset="0"/>
              </a:rPr>
              <a:t> </a:t>
            </a:r>
            <a:r>
              <a:rPr lang="lt-LT" sz="2400" b="1" dirty="0" err="1">
                <a:latin typeface="Bahnschrift" panose="020B0502040204020203" pitchFamily="34" charset="0"/>
              </a:rPr>
              <a:t>Samuel</a:t>
            </a:r>
            <a:r>
              <a:rPr lang="lt-LT" sz="2400" b="1" dirty="0">
                <a:latin typeface="Bahnschrift" panose="020B0502040204020203" pitchFamily="34" charset="0"/>
              </a:rPr>
              <a:t> </a:t>
            </a:r>
            <a:r>
              <a:rPr lang="lt-LT" sz="2400" b="1" dirty="0" err="1">
                <a:latin typeface="Bahnschrift" panose="020B0502040204020203" pitchFamily="34" charset="0"/>
              </a:rPr>
              <a:t>Wilberforce</a:t>
            </a:r>
            <a:r>
              <a:rPr lang="lt-LT" sz="2400" b="1" dirty="0">
                <a:latin typeface="Bahnschrift" panose="020B0502040204020203" pitchFamily="34" charset="0"/>
              </a:rPr>
              <a:t>, </a:t>
            </a:r>
            <a:r>
              <a:rPr lang="lt-LT" sz="2400" b="1" dirty="0" err="1">
                <a:latin typeface="Bahnschrift" panose="020B0502040204020203" pitchFamily="34" charset="0"/>
              </a:rPr>
              <a:t>Benjamin</a:t>
            </a:r>
            <a:r>
              <a:rPr lang="lt-LT" sz="2400" b="1" dirty="0">
                <a:latin typeface="Bahnschrift" panose="020B0502040204020203" pitchFamily="34" charset="0"/>
              </a:rPr>
              <a:t> </a:t>
            </a:r>
            <a:r>
              <a:rPr lang="lt-LT" sz="2400" b="1" dirty="0" err="1">
                <a:latin typeface="Bahnschrift" panose="020B0502040204020203" pitchFamily="34" charset="0"/>
              </a:rPr>
              <a:t>Brodie</a:t>
            </a:r>
            <a:r>
              <a:rPr lang="lt-LT" sz="2400" b="1" dirty="0">
                <a:latin typeface="Bahnschrift" panose="020B0502040204020203" pitchFamily="34" charset="0"/>
              </a:rPr>
              <a:t>, </a:t>
            </a:r>
            <a:r>
              <a:rPr lang="lt-LT" sz="2400" b="1" dirty="0" err="1">
                <a:latin typeface="Bahnschrift" panose="020B0502040204020203" pitchFamily="34" charset="0"/>
              </a:rPr>
              <a:t>Joseph</a:t>
            </a:r>
            <a:r>
              <a:rPr lang="lt-LT" sz="2400" b="1" dirty="0">
                <a:latin typeface="Bahnschrift" panose="020B0502040204020203" pitchFamily="34" charset="0"/>
              </a:rPr>
              <a:t> </a:t>
            </a:r>
            <a:r>
              <a:rPr lang="lt-LT" sz="2400" b="1" dirty="0" err="1">
                <a:latin typeface="Bahnschrift" panose="020B0502040204020203" pitchFamily="34" charset="0"/>
              </a:rPr>
              <a:t>Dalton</a:t>
            </a:r>
            <a:r>
              <a:rPr lang="lt-LT" sz="2400" b="1" dirty="0">
                <a:latin typeface="Bahnschrift" panose="020B0502040204020203" pitchFamily="34" charset="0"/>
              </a:rPr>
              <a:t> </a:t>
            </a:r>
            <a:r>
              <a:rPr lang="lt-LT" sz="2400" b="1" dirty="0" err="1">
                <a:latin typeface="Bahnschrift" panose="020B0502040204020203" pitchFamily="34" charset="0"/>
              </a:rPr>
              <a:t>Hooker</a:t>
            </a:r>
            <a:r>
              <a:rPr lang="lt-LT" sz="2400" b="1" dirty="0">
                <a:latin typeface="Bahnschrift" panose="020B0502040204020203" pitchFamily="34" charset="0"/>
              </a:rPr>
              <a:t> </a:t>
            </a:r>
            <a:r>
              <a:rPr lang="lt-LT" sz="2400" b="1" dirty="0" err="1">
                <a:latin typeface="Bahnschrift" panose="020B0502040204020203" pitchFamily="34" charset="0"/>
              </a:rPr>
              <a:t>and</a:t>
            </a:r>
            <a:r>
              <a:rPr lang="lt-LT" sz="2400" b="1" dirty="0">
                <a:latin typeface="Bahnschrift" panose="020B0502040204020203" pitchFamily="34" charset="0"/>
              </a:rPr>
              <a:t> </a:t>
            </a:r>
            <a:r>
              <a:rPr lang="lt-LT" sz="2400" b="1" dirty="0" err="1">
                <a:latin typeface="Bahnschrift" panose="020B0502040204020203" pitchFamily="34" charset="0"/>
              </a:rPr>
              <a:t>Robert</a:t>
            </a:r>
            <a:r>
              <a:rPr lang="lt-LT" sz="2400" b="1" dirty="0">
                <a:latin typeface="Bahnschrift" panose="020B0502040204020203" pitchFamily="34" charset="0"/>
              </a:rPr>
              <a:t> </a:t>
            </a:r>
            <a:r>
              <a:rPr lang="lt-LT" sz="2400" b="1" dirty="0" err="1">
                <a:latin typeface="Bahnschrift" panose="020B0502040204020203" pitchFamily="34" charset="0"/>
              </a:rPr>
              <a:t>FitzRoy</a:t>
            </a:r>
            <a:r>
              <a:rPr lang="lt-LT" sz="2400" b="1" dirty="0">
                <a:latin typeface="Bahnschrift" panose="020B0502040204020203"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Wilberforce-Huxley.jpg"/>
          <p:cNvPicPr>
            <a:picLocks noGrp="1" noChangeAspect="1"/>
          </p:cNvPicPr>
          <p:nvPr>
            <p:ph idx="1"/>
          </p:nvPr>
        </p:nvPicPr>
        <p:blipFill>
          <a:blip r:embed="rId2"/>
          <a:stretch>
            <a:fillRect/>
          </a:stretch>
        </p:blipFill>
        <p:spPr>
          <a:xfrm>
            <a:off x="2149923" y="1314008"/>
            <a:ext cx="4844153" cy="422998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r>
              <a:rPr lang="en-US" sz="2400" b="1" dirty="0">
                <a:latin typeface="Bahnschrift" panose="020B0502040204020203" pitchFamily="34" charset="0"/>
              </a:rPr>
              <a:t>Word spread </a:t>
            </a:r>
            <a:r>
              <a:rPr lang="en-US" sz="2400" b="1" dirty="0" err="1">
                <a:latin typeface="Bahnschrift" panose="020B0502040204020203" pitchFamily="34" charset="0"/>
              </a:rPr>
              <a:t>th</a:t>
            </a:r>
            <a:r>
              <a:rPr lang="lt-LT" sz="2400" b="1" dirty="0">
                <a:latin typeface="Bahnschrift" panose="020B0502040204020203" pitchFamily="34" charset="0"/>
              </a:rPr>
              <a:t>at </a:t>
            </a:r>
            <a:r>
              <a:rPr lang="lt-LT" sz="2400" b="1" dirty="0" err="1">
                <a:latin typeface="Bahnschrift" panose="020B0502040204020203" pitchFamily="34" charset="0"/>
              </a:rPr>
              <a:t>bishop</a:t>
            </a:r>
            <a:r>
              <a:rPr lang="lt-LT" sz="2400" b="1" dirty="0">
                <a:latin typeface="Bahnschrift" panose="020B0502040204020203" pitchFamily="34" charset="0"/>
              </a:rPr>
              <a:t> </a:t>
            </a:r>
            <a:r>
              <a:rPr lang="lt-LT" sz="2400" b="1" dirty="0" err="1">
                <a:latin typeface="Bahnschrift" panose="020B0502040204020203" pitchFamily="34" charset="0"/>
              </a:rPr>
              <a:t>Wilberforce</a:t>
            </a:r>
            <a:r>
              <a:rPr lang="en-US" sz="2400" b="1" dirty="0">
                <a:latin typeface="Bahnschrift" panose="020B0502040204020203" pitchFamily="34" charset="0"/>
              </a:rPr>
              <a:t> would speak against Darwin's theory at the meeting on Saturday, 30</a:t>
            </a:r>
            <a:r>
              <a:rPr lang="en-US" sz="2400" b="1" baseline="30000" dirty="0">
                <a:latin typeface="Bahnschrift" panose="020B0502040204020203" pitchFamily="34" charset="0"/>
              </a:rPr>
              <a:t>th</a:t>
            </a:r>
            <a:r>
              <a:rPr lang="en-US" sz="2400" b="1" dirty="0">
                <a:latin typeface="Bahnschrift" panose="020B0502040204020203" pitchFamily="34" charset="0"/>
              </a:rPr>
              <a:t> of June in 1860. Wilberforce was one of the greatest public speakers of his day</a:t>
            </a:r>
            <a:r>
              <a:rPr lang="lt-LT" sz="2400" b="1" baseline="30000" dirty="0">
                <a:latin typeface="Bahnschrift" panose="020B0502040204020203" pitchFamily="34" charset="0"/>
              </a:rPr>
              <a:t> </a:t>
            </a:r>
            <a:r>
              <a:rPr lang="en-US" sz="2400" b="1" dirty="0">
                <a:latin typeface="Bahnschrift" panose="020B0502040204020203" pitchFamily="34" charset="0"/>
              </a:rPr>
              <a:t>and, according to Bryson, "more than a thousand people crowded into the chamber; hundreds more were turned away." Darwin himself was too sick to attend.</a:t>
            </a:r>
            <a:r>
              <a:rPr lang="en-US" sz="2400" b="1" baseline="30000" dirty="0">
                <a:latin typeface="Bahnschrift" panose="020B0502040204020203" pitchFamily="34" charset="0"/>
                <a:hlinkClick r:id="rId2"/>
              </a:rPr>
              <a:t> </a:t>
            </a:r>
            <a:endParaRPr lang="lt-LT" sz="2400" b="1" dirty="0">
              <a:latin typeface="Bahnschrift"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r>
              <a:rPr lang="en-US" sz="2400" b="1" dirty="0">
                <a:latin typeface="Bahnschrift" panose="020B0502040204020203" pitchFamily="34" charset="0"/>
              </a:rPr>
              <a:t>Wilberforce </a:t>
            </a:r>
            <a:r>
              <a:rPr lang="en-US" sz="2400" b="1" dirty="0" err="1">
                <a:latin typeface="Bahnschrift" panose="020B0502040204020203" pitchFamily="34" charset="0"/>
              </a:rPr>
              <a:t>criticised</a:t>
            </a:r>
            <a:r>
              <a:rPr lang="en-US" sz="2400" b="1" dirty="0">
                <a:latin typeface="Bahnschrift" panose="020B0502040204020203" pitchFamily="34" charset="0"/>
              </a:rPr>
              <a:t> Darwin's theory on ostensibly scientific grounds, arguing that it was not supported by the facts, and he noted that the greatest names in science were opposed to the theory</a:t>
            </a:r>
            <a:r>
              <a:rPr lang="lt-LT" sz="2400" b="1" dirty="0">
                <a:latin typeface="Bahnschrift" panose="020B0502040204020203" pitchFamily="34" charset="0"/>
              </a:rPr>
              <a:t>.</a:t>
            </a:r>
          </a:p>
        </p:txBody>
      </p:sp>
      <p:pic>
        <p:nvPicPr>
          <p:cNvPr id="25602" name="Picture 2" descr="Vaizdo rezultatas pagal uÅ¾klausÄ âevolutionâ"/>
          <p:cNvPicPr>
            <a:picLocks noChangeAspect="1" noChangeArrowheads="1"/>
          </p:cNvPicPr>
          <p:nvPr/>
        </p:nvPicPr>
        <p:blipFill>
          <a:blip r:embed="rId2"/>
          <a:srcRect/>
          <a:stretch>
            <a:fillRect/>
          </a:stretch>
        </p:blipFill>
        <p:spPr bwMode="auto">
          <a:xfrm>
            <a:off x="2357422" y="4034349"/>
            <a:ext cx="6000792" cy="2604556"/>
          </a:xfrm>
          <a:prstGeom prst="rect">
            <a:avLst/>
          </a:prstGeom>
          <a:noFill/>
        </p:spPr>
      </p:pic>
    </p:spTree>
  </p:cSld>
  <p:clrMapOvr>
    <a:masterClrMapping/>
  </p:clrMapOvr>
</p:sld>
</file>

<file path=ppt/theme/theme1.xml><?xml version="1.0" encoding="utf-8"?>
<a:theme xmlns:a="http://schemas.openxmlformats.org/drawingml/2006/main" name="Apkirpimas">
  <a:themeElements>
    <a:clrScheme name="Apkirpimas">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pkirpimas">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kirpimas">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2</TotalTime>
  <Words>304</Words>
  <Application>Microsoft Office PowerPoint</Application>
  <PresentationFormat>Demonstracija ekrane (4:3)</PresentationFormat>
  <Paragraphs>19</Paragraphs>
  <Slides>16</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16</vt:i4>
      </vt:variant>
    </vt:vector>
  </HeadingPairs>
  <TitlesOfParts>
    <vt:vector size="20" baseType="lpstr">
      <vt:lpstr>Aharoni</vt:lpstr>
      <vt:lpstr>Bahnschrift</vt:lpstr>
      <vt:lpstr>Franklin Gothic Book</vt:lpstr>
      <vt:lpstr>Apkirpimas</vt:lpstr>
      <vt:lpstr>„PowerPoint“ pateiktis</vt:lpstr>
      <vt:lpstr>„PowerPoint“ pateiktis</vt:lpstr>
      <vt:lpstr>„PowerPoint“ pateiktis</vt:lpstr>
      <vt:lpstr>Controversy</vt:lpstr>
      <vt:lpstr>„PowerPoint“ pateiktis</vt:lpstr>
      <vt:lpstr>„PowerPoint“ pateiktis</vt:lpstr>
      <vt:lpstr>„PowerPoint“ pateiktis</vt:lpstr>
      <vt:lpstr>„PowerPoint“ pateiktis</vt:lpstr>
      <vt:lpstr>„PowerPoint“ pateiktis</vt:lpstr>
      <vt:lpstr>„PowerPoint“ pateiktis</vt:lpstr>
      <vt:lpstr>„PowerPoint“ pateiktis</vt:lpstr>
      <vt:lpstr>No actual documentation</vt:lpstr>
      <vt:lpstr>No winners?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Anastasija Verbickienė</dc:creator>
  <cp:lastModifiedBy>Anastasija Verbickienė</cp:lastModifiedBy>
  <cp:revision>3</cp:revision>
  <dcterms:created xsi:type="dcterms:W3CDTF">2019-08-09T06:31:44Z</dcterms:created>
  <dcterms:modified xsi:type="dcterms:W3CDTF">2019-08-09T14:38:12Z</dcterms:modified>
</cp:coreProperties>
</file>