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Playfair Display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Oswal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.fntdata"/><Relationship Id="rId22" Type="http://schemas.openxmlformats.org/officeDocument/2006/relationships/font" Target="fonts/PlayfairDisplay-boldItalic.fntdata"/><Relationship Id="rId21" Type="http://schemas.openxmlformats.org/officeDocument/2006/relationships/font" Target="fonts/PlayfairDisplay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Oswald-bold.fntdata"/><Relationship Id="rId27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Roboto-regular.fntdata"/><Relationship Id="rId14" Type="http://schemas.openxmlformats.org/officeDocument/2006/relationships/slide" Target="slides/slide9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19" Type="http://schemas.openxmlformats.org/officeDocument/2006/relationships/font" Target="fonts/PlayfairDisplay-regular.fntdata"/><Relationship Id="rId18" Type="http://schemas.openxmlformats.org/officeDocument/2006/relationships/font" Target="fonts/Robo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653b06a7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653b06a7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653b06a7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653b06a7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653b06a7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653b06a7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653b06a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653b06a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653b06a7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653b06a7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653b06a7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653b06a7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653b06a71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653b06a7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653b06a71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653b06a71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Museums in Tarnów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600" y="1074900"/>
            <a:ext cx="7235400" cy="40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3668375" cy="24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10100"/>
            <a:ext cx="4269500" cy="293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292100" rtl="0" algn="l">
              <a:lnSpc>
                <a:spcPct val="14673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pl" sz="2300">
                <a:solidFill>
                  <a:srgbClr val="FFFFFF"/>
                </a:solidFill>
                <a:highlight>
                  <a:srgbClr val="5468C1"/>
                </a:highlight>
                <a:latin typeface="Roboto"/>
                <a:ea typeface="Roboto"/>
                <a:cs typeface="Roboto"/>
                <a:sym typeface="Roboto"/>
              </a:rPr>
              <a:t>TOWN HALL</a:t>
            </a:r>
            <a:endParaRPr b="1" sz="2300">
              <a:solidFill>
                <a:srgbClr val="FFFFFF"/>
              </a:solidFill>
              <a:highlight>
                <a:srgbClr val="5468C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5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From the beginning of its existence until 1931 when it was allocated for museum purposes, the Town Hall was a building where town officials were residing. Built at the turn of the 16</a:t>
            </a:r>
            <a:r>
              <a:rPr lang="pl" sz="125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pl" sz="15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century (1568) as a Gothic, brick building, it was altered in the 70s of the 16</a:t>
            </a:r>
            <a:r>
              <a:rPr lang="pl" sz="125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pl" sz="15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century and gained a Renaissance look. This simple, cubic building was then crowned with a high, brick wall of an attic</a:t>
            </a:r>
            <a:r>
              <a:rPr lang="pl" sz="15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230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250" y="2441150"/>
            <a:ext cx="4805750" cy="27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71750"/>
            <a:ext cx="3487104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Museum od Tarnów’s history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5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pl" sz="15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Main Building</a:t>
            </a:r>
            <a:r>
              <a:rPr lang="pl" sz="15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of the District Museum in Tarnów is located in a complex of sixteenth-century town houses at the Market Square in Tarnów.</a:t>
            </a:r>
            <a:endParaRPr sz="230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4500" y="2337378"/>
            <a:ext cx="4219500" cy="280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68525"/>
            <a:ext cx="4924500" cy="327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292100" rtl="0" algn="l">
              <a:lnSpc>
                <a:spcPct val="14673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pl" sz="2300">
                <a:solidFill>
                  <a:srgbClr val="FFFFFF"/>
                </a:solidFill>
                <a:highlight>
                  <a:srgbClr val="5468C1"/>
                </a:highlight>
                <a:latin typeface="Roboto"/>
                <a:ea typeface="Roboto"/>
                <a:cs typeface="Roboto"/>
                <a:sym typeface="Roboto"/>
              </a:rPr>
              <a:t>THE ETHNOGRAPHIC MUSEUM</a:t>
            </a:r>
            <a:endParaRPr b="1" sz="2300">
              <a:solidFill>
                <a:srgbClr val="FFFFFF"/>
              </a:solidFill>
              <a:highlight>
                <a:srgbClr val="5468C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3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This is a classical and historical manor house with old garden and two-floor granary built at the end of the </a:t>
            </a:r>
            <a:r>
              <a:rPr b="1" lang="pl" sz="13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18</a:t>
            </a:r>
            <a:r>
              <a:rPr b="1" lang="pl" sz="105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lang="pl" sz="13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 sz="13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century. The beginnings of the Museum’s operations were based on a small ethnographic collection which currently consists of more than 5,000 items</a:t>
            </a:r>
            <a:endParaRPr sz="210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150" y="2095500"/>
            <a:ext cx="45148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05554"/>
            <a:ext cx="4629150" cy="311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The “Panorama” gallery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0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b="1" lang="pl" sz="10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the “Panorama” Gallery</a:t>
            </a:r>
            <a:r>
              <a:rPr lang="pl" sz="10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located in the railway station building in Tarnów, a permanent exhibition is presented, devoted to the “Transylvanian Panorama” by Jan Styka and a team of painters under the direction of Jan Styka.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61250"/>
            <a:ext cx="5122349" cy="26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1514" y="2571750"/>
            <a:ext cx="507248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292100" rtl="0" algn="l">
              <a:lnSpc>
                <a:spcPct val="14673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pl" sz="2300">
                <a:solidFill>
                  <a:srgbClr val="FFFFFF"/>
                </a:solidFill>
                <a:highlight>
                  <a:srgbClr val="5468C1"/>
                </a:highlight>
                <a:latin typeface="Roboto"/>
                <a:ea typeface="Roboto"/>
                <a:cs typeface="Roboto"/>
                <a:sym typeface="Roboto"/>
              </a:rPr>
              <a:t>THE CASTLE IN DĘBNO</a:t>
            </a:r>
            <a:endParaRPr b="1" sz="2300">
              <a:solidFill>
                <a:srgbClr val="FFFFFF"/>
              </a:solidFill>
              <a:highlight>
                <a:srgbClr val="5468C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The Castle in Dębno</a:t>
            </a:r>
            <a:r>
              <a:rPr lang="pl" sz="12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is the only preserved in Małopolska historical building of magnate and residential architecture, erected at the end of the 15</a:t>
            </a:r>
            <a:r>
              <a:rPr lang="pl" sz="95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pl" sz="12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century in the place of earlier buildings dating back to the 13</a:t>
            </a:r>
            <a:r>
              <a:rPr lang="pl" sz="95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pl" sz="12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and 14</a:t>
            </a:r>
            <a:r>
              <a:rPr lang="pl" sz="95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pl" sz="12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centuries, founded by Jakub Dębiński of the Odrowąż coat of arms, the Castellan of Cracow, the Chancellor of Poland.</a:t>
            </a:r>
            <a:endParaRPr sz="2000"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824" y="2095500"/>
            <a:ext cx="502517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60325"/>
            <a:ext cx="4510601" cy="288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Manor house museum in Dołega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 sz="12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Manor House Museum in Dołęga</a:t>
            </a:r>
            <a:r>
              <a:rPr lang="pl" sz="1200">
                <a:solidFill>
                  <a:srgbClr val="0A0A0A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, one of the branches of the District Museum in Tarnów, is located in a wooden, larch originally, manor erected in 1848 for its first owners: Maria and Aleksander Gunter.</a:t>
            </a:r>
            <a:endParaRPr sz="2000"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4263" y="2095500"/>
            <a:ext cx="541972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325" y="1909825"/>
            <a:ext cx="4848151" cy="32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412150" y="1630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Thank you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