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2"/>
  </p:normalViewPr>
  <p:slideViewPr>
    <p:cSldViewPr snapToGrid="0" snapToObjects="1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44FDE7-4396-8848-9F6B-10D70C428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DBD7333-32D6-1C4A-A5FA-945433F58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4D7617-A533-EC4B-B941-D4B5C27FD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EE11-C731-BB43-884B-20E055ECD064}" type="datetimeFigureOut">
              <a:rPr lang="pl-PL" smtClean="0"/>
              <a:t>27.10.2020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93721D-5256-7C41-B50A-7C7358073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38EF9D8-1A79-1347-84D6-FC09ABB8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B51F-3815-CE43-AD6C-2E7B4E87B7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497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0F6D17-C91E-6C42-91EA-10BC0625E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879F545-1E4C-1C4F-A766-B41BDE593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633D8A-39EB-A041-BBE1-23D866622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EE11-C731-BB43-884B-20E055ECD064}" type="datetimeFigureOut">
              <a:rPr lang="pl-PL" smtClean="0"/>
              <a:t>27.10.2020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7A3AF4-0824-B949-94AC-91599E74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BBB5A23-77EC-F442-A27F-A62E655F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B51F-3815-CE43-AD6C-2E7B4E87B7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08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6CF5866-8775-7E46-B877-9EC4C9771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820A0CD-1FEA-5645-A5C6-875B5655E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D58806-8A22-C647-9F76-8CD8A543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EE11-C731-BB43-884B-20E055ECD064}" type="datetimeFigureOut">
              <a:rPr lang="pl-PL" smtClean="0"/>
              <a:t>27.10.2020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1E7D3C-86B7-764E-B727-69041453B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FDAA5D-8690-3E4E-A412-1F1FB6096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B51F-3815-CE43-AD6C-2E7B4E87B7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83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884936-5E1F-2742-B863-A75EA7EEC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07290A-6E1D-0540-9D40-147C75574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D3B3C1-54C1-5F4C-B8A7-31BABDDBE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EE11-C731-BB43-884B-20E055ECD064}" type="datetimeFigureOut">
              <a:rPr lang="pl-PL" smtClean="0"/>
              <a:t>27.10.2020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348F5F-B403-7F4E-AB8F-682B15C16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2165AB-3033-C94A-883D-8D76E282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B51F-3815-CE43-AD6C-2E7B4E87B7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547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48FBF7-24FB-8B44-A0F4-CEB430363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A6AAEE-2F5A-6946-BCCD-32ED7F88E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E7C705D-5CDB-EC48-857C-32412FF6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EE11-C731-BB43-884B-20E055ECD064}" type="datetimeFigureOut">
              <a:rPr lang="pl-PL" smtClean="0"/>
              <a:t>27.10.2020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5D97D8D-17EA-8445-8E7B-40F9BFC3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AB0E43-21AB-1345-9FB8-2FD2F3E2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B51F-3815-CE43-AD6C-2E7B4E87B7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668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063B51-A266-294F-BEE7-1F0DCAF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C2707B-49F0-6F49-93B8-28333E31D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C6C4A99-7BF4-7C49-99D7-3F6D67422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191222C-27CA-8548-987A-0F033B37E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EE11-C731-BB43-884B-20E055ECD064}" type="datetimeFigureOut">
              <a:rPr lang="pl-PL" smtClean="0"/>
              <a:t>27.10.2020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4A340CA-4D79-1448-9179-9E2F9002D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F3BF94B-FB5C-DF47-ADA6-924D32448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B51F-3815-CE43-AD6C-2E7B4E87B7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00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64FF17-7634-4B4F-88CD-47F427EF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E68CF-9750-BA42-94A3-927321A98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B1335E3-7280-0142-9A36-AED14E1E2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1BA0EF1-0AE9-2C46-A97C-262FC9EF7F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238442B-6E9F-4340-B7B1-37C11422B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379BB8B-5AA6-9D41-BCBB-BA7FE878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EE11-C731-BB43-884B-20E055ECD064}" type="datetimeFigureOut">
              <a:rPr lang="pl-PL" smtClean="0"/>
              <a:t>27.10.2020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48A9487-72CD-7146-8C32-47D2BF8A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DE1FE1F-C4AD-B94B-88AD-52882779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B51F-3815-CE43-AD6C-2E7B4E87B7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470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710882-509A-A140-AB5C-A797643D7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BA8E385-EF92-3D44-BC7C-38123F225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EE11-C731-BB43-884B-20E055ECD064}" type="datetimeFigureOut">
              <a:rPr lang="pl-PL" smtClean="0"/>
              <a:t>27.10.2020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928E44-23B9-0343-9235-47E7E0FF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AA1523C-E26F-724E-9014-EEB8BE3D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B51F-3815-CE43-AD6C-2E7B4E87B7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075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CCA1EB3-6CAC-B64B-A368-E2FCA2A92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EE11-C731-BB43-884B-20E055ECD064}" type="datetimeFigureOut">
              <a:rPr lang="pl-PL" smtClean="0"/>
              <a:t>27.10.2020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3D7DFA1-87C3-9E4D-816A-A0AA22F37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81753A1-29F3-A047-BE8B-5CAE9167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B51F-3815-CE43-AD6C-2E7B4E87B7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144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695C70-0166-5144-9521-EEDDDA07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D64D86-716A-4145-8463-51247EDC1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F0078F-CD53-C54E-9ED2-20256170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FBDD1DE-FE66-2946-8B95-F96602A1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EE11-C731-BB43-884B-20E055ECD064}" type="datetimeFigureOut">
              <a:rPr lang="pl-PL" smtClean="0"/>
              <a:t>27.10.2020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12FA59A-3085-0748-8000-769CD08A5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DAF80C8-D563-E942-829A-B97B429F9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B51F-3815-CE43-AD6C-2E7B4E87B7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86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D5571C-0C18-A74F-9F2C-E4BAD464D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BF26CF0-6BFE-0443-B06A-6AAF329F3F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990A166-C3A4-F54F-88A4-5C281CDCC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C049495-2DA3-054F-8EBF-957B7073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EE11-C731-BB43-884B-20E055ECD064}" type="datetimeFigureOut">
              <a:rPr lang="pl-PL" smtClean="0"/>
              <a:t>27.10.2020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1DDA124-7001-4943-89D4-1145BB9D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A9E3EF4-FAAA-FD4E-BE1B-42314A32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B51F-3815-CE43-AD6C-2E7B4E87B7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557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2A70B82-83AE-3443-93FC-4611A967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0E9B97A-476F-BB43-AC6F-915BE6C16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EDAD7E-A3C6-694C-85AB-3C0C220F5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EE11-C731-BB43-884B-20E055ECD064}" type="datetimeFigureOut">
              <a:rPr lang="pl-PL" smtClean="0"/>
              <a:t>27.10.2020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6328B7-78E1-6A47-8F1B-EEE2B6579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E7E0AB6-398E-554D-BCCF-055D16D1C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5B51F-3815-CE43-AD6C-2E7B4E87B7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62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0AFD04-82DD-7346-80F9-9982B0D7D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5399"/>
            <a:ext cx="9144000" cy="1782762"/>
          </a:xfrm>
        </p:spPr>
        <p:txBody>
          <a:bodyPr>
            <a:normAutofit/>
          </a:bodyPr>
          <a:lstStyle/>
          <a:p>
            <a:r>
              <a:rPr lang="pl-PL" sz="6600" b="1" dirty="0" err="1"/>
              <a:t>Material</a:t>
            </a:r>
            <a:r>
              <a:rPr lang="pl-PL" sz="6600" b="1" dirty="0"/>
              <a:t> </a:t>
            </a:r>
            <a:r>
              <a:rPr lang="pl-PL" sz="6600" b="1" dirty="0" err="1"/>
              <a:t>cultural</a:t>
            </a:r>
            <a:r>
              <a:rPr lang="pl-PL" sz="6600" b="1" dirty="0"/>
              <a:t> </a:t>
            </a:r>
            <a:r>
              <a:rPr lang="pl-PL" sz="6600" b="1" dirty="0" err="1"/>
              <a:t>heritage</a:t>
            </a:r>
            <a:endParaRPr lang="pl-PL" sz="66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A2D411-FE6C-6242-ACDC-D6CB8EF22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2320"/>
            <a:ext cx="9144000" cy="1655762"/>
          </a:xfrm>
        </p:spPr>
        <p:txBody>
          <a:bodyPr/>
          <a:lstStyle/>
          <a:p>
            <a:r>
              <a:rPr lang="pl-PL" dirty="0"/>
              <a:t>Materialne dziedzictwo kulturowe</a:t>
            </a:r>
          </a:p>
          <a:p>
            <a:r>
              <a:rPr lang="az-Cyrl-AZ" dirty="0"/>
              <a:t>Матеріальна культурна спадщина</a:t>
            </a:r>
            <a:endParaRPr lang="pl-PL" dirty="0"/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2D59E9C0-817D-0048-9352-AF8EC6C43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716" y="4588669"/>
            <a:ext cx="2584227" cy="165576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FF397D1-884F-1E41-93B3-216A1AEE2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5760" y="4421187"/>
            <a:ext cx="1554354" cy="1636432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A32433AF-416E-6448-B562-22AF434F2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5100"/>
            <a:ext cx="73279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6A0D6F-AC61-F04A-A007-3BEFC23C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74" y="365125"/>
            <a:ext cx="9496425" cy="1325563"/>
          </a:xfrm>
        </p:spPr>
        <p:txBody>
          <a:bodyPr>
            <a:normAutofit/>
          </a:bodyPr>
          <a:lstStyle/>
          <a:p>
            <a:r>
              <a:rPr lang="pl-PL" sz="4800" b="1" dirty="0" err="1"/>
              <a:t>What</a:t>
            </a:r>
            <a:r>
              <a:rPr lang="pl-PL" sz="4800" b="1" dirty="0"/>
              <a:t> </a:t>
            </a:r>
            <a:r>
              <a:rPr lang="pl-PL" sz="4800" b="1" dirty="0" err="1"/>
              <a:t>is</a:t>
            </a:r>
            <a:r>
              <a:rPr lang="pl-PL" sz="4800" b="1" dirty="0"/>
              <a:t> </a:t>
            </a:r>
            <a:r>
              <a:rPr lang="pl-PL" sz="4800" b="1" dirty="0" err="1"/>
              <a:t>material</a:t>
            </a:r>
            <a:r>
              <a:rPr lang="pl-PL" sz="4800" b="1" dirty="0"/>
              <a:t> </a:t>
            </a:r>
            <a:r>
              <a:rPr lang="pl-PL" sz="4800" b="1" dirty="0" err="1"/>
              <a:t>cultural</a:t>
            </a:r>
            <a:r>
              <a:rPr lang="pl-PL" sz="4800" b="1" dirty="0"/>
              <a:t> </a:t>
            </a:r>
            <a:r>
              <a:rPr lang="pl-PL" sz="4800" b="1" dirty="0" err="1"/>
              <a:t>heritage</a:t>
            </a:r>
            <a:r>
              <a:rPr lang="pl-PL" sz="4800" b="1" dirty="0"/>
              <a:t>?</a:t>
            </a:r>
          </a:p>
        </p:txBody>
      </p:sp>
      <p:pic>
        <p:nvPicPr>
          <p:cNvPr id="5" name="Obraz 4" descr="Obraz zawierający siedzi, ciemny, computer, komputer&#10;&#10;Opis wygenerowany automatycznie">
            <a:extLst>
              <a:ext uri="{FF2B5EF4-FFF2-40B4-BE49-F238E27FC236}">
                <a16:creationId xmlns:a16="http://schemas.microsoft.com/office/drawing/2014/main" id="{1756C411-85CF-F647-88B1-45EC44516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3675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3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7C5456-E1CF-0D4F-985F-841165074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275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err="1"/>
              <a:t>Material</a:t>
            </a:r>
            <a:r>
              <a:rPr lang="pl-PL" dirty="0"/>
              <a:t> </a:t>
            </a:r>
            <a:r>
              <a:rPr lang="pl-PL" dirty="0" err="1"/>
              <a:t>cultural</a:t>
            </a:r>
            <a:r>
              <a:rPr lang="pl-PL" dirty="0"/>
              <a:t> </a:t>
            </a:r>
            <a:r>
              <a:rPr lang="pl-PL" dirty="0" err="1"/>
              <a:t>heritage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broad</a:t>
            </a:r>
            <a:r>
              <a:rPr lang="pl-PL" dirty="0"/>
              <a:t>, </a:t>
            </a:r>
            <a:r>
              <a:rPr lang="pl-PL" dirty="0" err="1"/>
              <a:t>including</a:t>
            </a:r>
            <a:r>
              <a:rPr lang="pl-PL" dirty="0"/>
              <a:t> </a:t>
            </a:r>
            <a:r>
              <a:rPr lang="pl-PL" dirty="0" err="1"/>
              <a:t>buildings</a:t>
            </a:r>
            <a:r>
              <a:rPr lang="pl-PL" dirty="0"/>
              <a:t>, </a:t>
            </a:r>
            <a:r>
              <a:rPr lang="pl-PL" dirty="0" err="1"/>
              <a:t>cultural</a:t>
            </a:r>
            <a:r>
              <a:rPr lang="pl-PL" dirty="0"/>
              <a:t> </a:t>
            </a:r>
            <a:r>
              <a:rPr lang="pl-PL" dirty="0" err="1"/>
              <a:t>landscapes</a:t>
            </a:r>
            <a:r>
              <a:rPr lang="pl-PL" dirty="0"/>
              <a:t>, </a:t>
            </a:r>
            <a:r>
              <a:rPr lang="pl-PL" dirty="0" err="1"/>
              <a:t>monuments</a:t>
            </a:r>
            <a:r>
              <a:rPr lang="pl-PL" dirty="0"/>
              <a:t>, </a:t>
            </a:r>
            <a:r>
              <a:rPr lang="pl-PL" dirty="0" err="1"/>
              <a:t>works</a:t>
            </a:r>
            <a:r>
              <a:rPr lang="pl-PL" dirty="0"/>
              <a:t> of art, </a:t>
            </a:r>
            <a:r>
              <a:rPr lang="pl-PL" dirty="0" err="1"/>
              <a:t>ethnological</a:t>
            </a:r>
            <a:r>
              <a:rPr lang="pl-PL" dirty="0"/>
              <a:t> </a:t>
            </a:r>
            <a:r>
              <a:rPr lang="pl-PL" dirty="0" err="1"/>
              <a:t>objects</a:t>
            </a:r>
            <a:r>
              <a:rPr lang="pl-PL" dirty="0"/>
              <a:t> and </a:t>
            </a:r>
            <a:r>
              <a:rPr lang="pl-PL" dirty="0" err="1"/>
              <a:t>many</a:t>
            </a:r>
            <a:r>
              <a:rPr lang="pl-PL" dirty="0"/>
              <a:t>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things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important</a:t>
            </a:r>
            <a:r>
              <a:rPr lang="pl-PL" dirty="0"/>
              <a:t> </a:t>
            </a:r>
            <a:r>
              <a:rPr lang="pl-PL" dirty="0" err="1"/>
              <a:t>bearers</a:t>
            </a:r>
            <a:r>
              <a:rPr lang="pl-PL" dirty="0"/>
              <a:t> of </a:t>
            </a:r>
            <a:r>
              <a:rPr lang="pl-PL" dirty="0" err="1"/>
              <a:t>historical</a:t>
            </a:r>
            <a:r>
              <a:rPr lang="pl-PL" dirty="0"/>
              <a:t> </a:t>
            </a:r>
            <a:r>
              <a:rPr lang="pl-PL" dirty="0" err="1"/>
              <a:t>memory</a:t>
            </a:r>
            <a:r>
              <a:rPr lang="pl-PL" dirty="0"/>
              <a:t> and </a:t>
            </a:r>
            <a:r>
              <a:rPr lang="pl-PL" dirty="0" err="1"/>
              <a:t>local</a:t>
            </a:r>
            <a:r>
              <a:rPr lang="pl-PL" dirty="0"/>
              <a:t> </a:t>
            </a:r>
            <a:r>
              <a:rPr lang="pl-PL" dirty="0" err="1"/>
              <a:t>identity</a:t>
            </a:r>
            <a:r>
              <a:rPr lang="pl-PL" dirty="0"/>
              <a:t>,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preserve</a:t>
            </a:r>
            <a:r>
              <a:rPr lang="pl-PL" dirty="0"/>
              <a:t> the </a:t>
            </a:r>
            <a:r>
              <a:rPr lang="pl-PL" dirty="0" err="1"/>
              <a:t>diverse</a:t>
            </a:r>
            <a:r>
              <a:rPr lang="pl-PL" dirty="0"/>
              <a:t> environment and </a:t>
            </a:r>
            <a:r>
              <a:rPr lang="pl-PL" dirty="0" err="1"/>
              <a:t>reflect</a:t>
            </a:r>
            <a:r>
              <a:rPr lang="pl-PL" dirty="0"/>
              <a:t> </a:t>
            </a:r>
            <a:r>
              <a:rPr lang="pl-PL" dirty="0" err="1"/>
              <a:t>local</a:t>
            </a:r>
            <a:r>
              <a:rPr lang="pl-PL" dirty="0"/>
              <a:t> </a:t>
            </a:r>
            <a:r>
              <a:rPr lang="pl-PL" dirty="0" err="1"/>
              <a:t>traditions</a:t>
            </a:r>
            <a:r>
              <a:rPr lang="pl-PL" dirty="0"/>
              <a:t> and </a:t>
            </a:r>
            <a:r>
              <a:rPr lang="pl-PL" dirty="0" err="1"/>
              <a:t>society</a:t>
            </a:r>
            <a:r>
              <a:rPr lang="pl-PL" dirty="0"/>
              <a:t>. 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BD7AE68-705F-5F4D-A618-8409E3962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015" y="2213173"/>
            <a:ext cx="5201841" cy="520184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60BDD23-EB7F-AD4F-AFEE-F0FD1097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869" y="2740997"/>
            <a:ext cx="7555707" cy="4146194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A380E9C2-D628-904D-B911-24B176193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4704" y="4257026"/>
            <a:ext cx="2630165" cy="263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09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F3AF8E-7D3E-F445-BE02-CCDDE31A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987216" cy="1290680"/>
          </a:xfrm>
        </p:spPr>
        <p:txBody>
          <a:bodyPr>
            <a:noAutofit/>
          </a:bodyPr>
          <a:lstStyle/>
          <a:p>
            <a:r>
              <a:rPr lang="pl-PL" sz="4800" b="1" dirty="0" err="1"/>
              <a:t>All</a:t>
            </a:r>
            <a:r>
              <a:rPr lang="pl-PL" sz="4800" b="1" dirty="0"/>
              <a:t> </a:t>
            </a:r>
            <a:r>
              <a:rPr lang="pl-PL" sz="4800" b="1" dirty="0" err="1"/>
              <a:t>psychical</a:t>
            </a:r>
            <a:r>
              <a:rPr lang="pl-PL" sz="4800" b="1" dirty="0"/>
              <a:t> </a:t>
            </a:r>
            <a:r>
              <a:rPr lang="pl-PL" sz="4800" b="1" dirty="0" err="1"/>
              <a:t>evidence</a:t>
            </a:r>
            <a:r>
              <a:rPr lang="pl-PL" sz="4800" b="1" dirty="0"/>
              <a:t> of </a:t>
            </a:r>
            <a:r>
              <a:rPr lang="pl-PL" sz="4800" b="1" dirty="0" err="1"/>
              <a:t>human</a:t>
            </a:r>
            <a:r>
              <a:rPr lang="pl-PL" sz="4800" b="1" dirty="0"/>
              <a:t> </a:t>
            </a:r>
            <a:r>
              <a:rPr lang="pl-PL" sz="4800" b="1" dirty="0" err="1"/>
              <a:t>creativity</a:t>
            </a:r>
            <a:r>
              <a:rPr lang="pl-PL" sz="4800" b="1" dirty="0"/>
              <a:t> and </a:t>
            </a:r>
            <a:r>
              <a:rPr lang="pl-PL" sz="4800" b="1" dirty="0" err="1"/>
              <a:t>expression</a:t>
            </a:r>
            <a:endParaRPr lang="pl-PL" sz="48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DAAB75-B699-7D42-9192-8CBA4412B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389605" cy="4155045"/>
          </a:xfrm>
        </p:spPr>
        <p:txBody>
          <a:bodyPr/>
          <a:lstStyle/>
          <a:p>
            <a:pPr marL="0" indent="0">
              <a:buNone/>
            </a:pPr>
            <a:r>
              <a:rPr lang="pl-PL" dirty="0" err="1"/>
              <a:t>Artifacts</a:t>
            </a:r>
            <a:r>
              <a:rPr lang="pl-PL" dirty="0"/>
              <a:t> (</a:t>
            </a:r>
            <a:r>
              <a:rPr lang="pl-PL" dirty="0" err="1"/>
              <a:t>paintings</a:t>
            </a:r>
            <a:r>
              <a:rPr lang="pl-PL" dirty="0"/>
              <a:t>, </a:t>
            </a:r>
            <a:r>
              <a:rPr lang="pl-PL" dirty="0" err="1"/>
              <a:t>drawings</a:t>
            </a:r>
            <a:r>
              <a:rPr lang="pl-PL" dirty="0"/>
              <a:t>, </a:t>
            </a:r>
            <a:r>
              <a:rPr lang="pl-PL" dirty="0" err="1"/>
              <a:t>prints</a:t>
            </a:r>
            <a:r>
              <a:rPr lang="pl-PL" dirty="0"/>
              <a:t>, </a:t>
            </a:r>
            <a:r>
              <a:rPr lang="pl-PL" dirty="0" err="1"/>
              <a:t>mosaics</a:t>
            </a:r>
            <a:r>
              <a:rPr lang="pl-PL" dirty="0"/>
              <a:t>, </a:t>
            </a:r>
            <a:r>
              <a:rPr lang="pl-PL" dirty="0" err="1"/>
              <a:t>sculptures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dirty="0" err="1"/>
              <a:t>Historical</a:t>
            </a:r>
            <a:r>
              <a:rPr lang="pl-PL" dirty="0"/>
              <a:t> </a:t>
            </a:r>
            <a:r>
              <a:rPr lang="pl-PL" dirty="0" err="1"/>
              <a:t>monuments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 err="1"/>
              <a:t>Archaeological</a:t>
            </a:r>
            <a:r>
              <a:rPr lang="pl-PL" dirty="0"/>
              <a:t> </a:t>
            </a:r>
            <a:r>
              <a:rPr lang="pl-PL" dirty="0" err="1"/>
              <a:t>sites</a:t>
            </a:r>
            <a:endParaRPr lang="pl-PL" dirty="0"/>
          </a:p>
          <a:p>
            <a:pPr marL="0" indent="0">
              <a:buNone/>
            </a:pPr>
            <a:r>
              <a:rPr lang="pl-PL" dirty="0" err="1"/>
              <a:t>Photographs</a:t>
            </a:r>
            <a:r>
              <a:rPr lang="pl-PL" dirty="0"/>
              <a:t>, </a:t>
            </a:r>
            <a:r>
              <a:rPr lang="pl-PL" dirty="0" err="1"/>
              <a:t>documents</a:t>
            </a:r>
            <a:r>
              <a:rPr lang="pl-PL" dirty="0"/>
              <a:t>, </a:t>
            </a:r>
            <a:r>
              <a:rPr lang="pl-PL" dirty="0" err="1"/>
              <a:t>books</a:t>
            </a:r>
            <a:r>
              <a:rPr lang="pl-PL" dirty="0"/>
              <a:t> and </a:t>
            </a:r>
            <a:r>
              <a:rPr lang="pl-PL" dirty="0" err="1"/>
              <a:t>manuscripts</a:t>
            </a:r>
            <a:r>
              <a:rPr lang="pl-PL" dirty="0"/>
              <a:t>, and </a:t>
            </a:r>
            <a:r>
              <a:rPr lang="pl-PL" dirty="0" err="1"/>
              <a:t>instruments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2066A46-9F94-EC42-92F3-5395D72DE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351" y="1735396"/>
            <a:ext cx="4441567" cy="444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5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7B7625-3ED5-0049-99C3-7FA1E6A3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err="1"/>
              <a:t>Heritage</a:t>
            </a:r>
            <a:endParaRPr lang="pl-PL" sz="48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F2E70B-3E93-5C48-A292-3D5F8B3F2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Maintained</a:t>
            </a:r>
            <a:r>
              <a:rPr lang="pl-PL" dirty="0"/>
              <a:t> in the </a:t>
            </a:r>
            <a:r>
              <a:rPr lang="pl-PL" dirty="0" err="1"/>
              <a:t>present</a:t>
            </a:r>
            <a:r>
              <a:rPr lang="pl-PL" dirty="0"/>
              <a:t> and </a:t>
            </a:r>
            <a:r>
              <a:rPr lang="pl-PL" dirty="0" err="1"/>
              <a:t>bestowed</a:t>
            </a:r>
            <a:r>
              <a:rPr lang="pl-PL" dirty="0"/>
              <a:t> upon </a:t>
            </a:r>
            <a:r>
              <a:rPr lang="pl-PL" dirty="0" err="1"/>
              <a:t>future</a:t>
            </a:r>
            <a:r>
              <a:rPr lang="pl-PL" dirty="0"/>
              <a:t> </a:t>
            </a:r>
            <a:r>
              <a:rPr lang="pl-PL" dirty="0" err="1"/>
              <a:t>generations</a:t>
            </a:r>
            <a:endParaRPr lang="pl-PL" dirty="0"/>
          </a:p>
          <a:p>
            <a:pPr marL="0" indent="0">
              <a:buNone/>
            </a:pPr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pl-PL" dirty="0" err="1"/>
              <a:t>ancestry</a:t>
            </a:r>
            <a:r>
              <a:rPr lang="pl-PL" dirty="0"/>
              <a:t> of the </a:t>
            </a:r>
            <a:r>
              <a:rPr lang="pl-PL" dirty="0" err="1"/>
              <a:t>entire</a:t>
            </a:r>
            <a:r>
              <a:rPr lang="pl-PL" dirty="0"/>
              <a:t> </a:t>
            </a:r>
            <a:r>
              <a:rPr lang="pl-PL" dirty="0" err="1"/>
              <a:t>nation</a:t>
            </a:r>
            <a:endParaRPr lang="pl-PL" dirty="0"/>
          </a:p>
          <a:p>
            <a:pPr marL="0" indent="0">
              <a:buNone/>
            </a:pPr>
            <a:r>
              <a:rPr lang="pl-PL" dirty="0" err="1"/>
              <a:t>Contribution</a:t>
            </a:r>
            <a:r>
              <a:rPr lang="pl-PL" dirty="0"/>
              <a:t> to the </a:t>
            </a:r>
            <a:r>
              <a:rPr lang="pl-PL" dirty="0" err="1"/>
              <a:t>culture</a:t>
            </a:r>
            <a:r>
              <a:rPr lang="pl-PL" dirty="0"/>
              <a:t> of the country/</a:t>
            </a:r>
            <a:r>
              <a:rPr lang="pl-PL" dirty="0" err="1"/>
              <a:t>world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C5746EDE-C5A9-1743-8D55-7B124FFBB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6" y="2549912"/>
            <a:ext cx="3627051" cy="362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91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F558AF-ECC5-6D49-B7D3-1415DF59C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18" y="365125"/>
            <a:ext cx="10130481" cy="1325563"/>
          </a:xfrm>
        </p:spPr>
        <p:txBody>
          <a:bodyPr>
            <a:normAutofit/>
          </a:bodyPr>
          <a:lstStyle/>
          <a:p>
            <a:r>
              <a:rPr lang="pl-PL" sz="4800" b="1" dirty="0"/>
              <a:t>UNESCO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D33EDA-E2BC-604C-A02A-CB60968F2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14463"/>
            <a:ext cx="4859655" cy="5200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dirty="0"/>
              <a:t>World </a:t>
            </a:r>
            <a:r>
              <a:rPr lang="pl-PL" sz="3000" dirty="0" err="1"/>
              <a:t>Heritage</a:t>
            </a:r>
            <a:r>
              <a:rPr lang="pl-PL" sz="3000" dirty="0"/>
              <a:t> </a:t>
            </a:r>
            <a:r>
              <a:rPr lang="pl-PL" sz="3000" dirty="0" err="1"/>
              <a:t>Sites</a:t>
            </a:r>
            <a:r>
              <a:rPr lang="pl-PL" sz="3000" dirty="0"/>
              <a:t> </a:t>
            </a:r>
            <a:r>
              <a:rPr lang="pl-PL" sz="3000" dirty="0" err="1"/>
              <a:t>are</a:t>
            </a:r>
            <a:r>
              <a:rPr lang="pl-PL" sz="3000" dirty="0"/>
              <a:t> </a:t>
            </a:r>
            <a:r>
              <a:rPr lang="pl-PL" sz="3000" dirty="0" err="1"/>
              <a:t>places</a:t>
            </a:r>
            <a:r>
              <a:rPr lang="pl-PL" sz="3000" dirty="0"/>
              <a:t> in the </a:t>
            </a:r>
            <a:r>
              <a:rPr lang="pl-PL" sz="3000" dirty="0" err="1"/>
              <a:t>world</a:t>
            </a:r>
            <a:r>
              <a:rPr lang="pl-PL" sz="3000" dirty="0"/>
              <a:t> </a:t>
            </a:r>
            <a:r>
              <a:rPr lang="pl-PL" sz="3000" dirty="0" err="1"/>
              <a:t>which</a:t>
            </a:r>
            <a:r>
              <a:rPr lang="pl-PL" sz="3000" dirty="0"/>
              <a:t> </a:t>
            </a:r>
            <a:r>
              <a:rPr lang="pl-PL" sz="3000" dirty="0" err="1"/>
              <a:t>are</a:t>
            </a:r>
            <a:r>
              <a:rPr lang="pl-PL" sz="3000" dirty="0"/>
              <a:t> </a:t>
            </a:r>
            <a:r>
              <a:rPr lang="pl-PL" sz="3000" dirty="0" err="1"/>
              <a:t>very</a:t>
            </a:r>
            <a:r>
              <a:rPr lang="pl-PL" sz="3000" dirty="0"/>
              <a:t> </a:t>
            </a:r>
            <a:r>
              <a:rPr lang="pl-PL" sz="3000" dirty="0" err="1"/>
              <a:t>important</a:t>
            </a:r>
            <a:r>
              <a:rPr lang="pl-PL" sz="3000" dirty="0"/>
              <a:t> from the </a:t>
            </a:r>
            <a:r>
              <a:rPr lang="pl-PL" sz="3000" dirty="0" err="1"/>
              <a:t>cultural</a:t>
            </a:r>
            <a:r>
              <a:rPr lang="pl-PL" sz="3000" dirty="0"/>
              <a:t> </a:t>
            </a:r>
            <a:r>
              <a:rPr lang="pl-PL" sz="3000" dirty="0" err="1"/>
              <a:t>or</a:t>
            </a:r>
            <a:r>
              <a:rPr lang="pl-PL" sz="3000" dirty="0"/>
              <a:t> </a:t>
            </a:r>
            <a:r>
              <a:rPr lang="pl-PL" sz="3000" dirty="0" err="1"/>
              <a:t>natural</a:t>
            </a:r>
            <a:r>
              <a:rPr lang="pl-PL" sz="3000" dirty="0"/>
              <a:t> point of </a:t>
            </a:r>
            <a:r>
              <a:rPr lang="pl-PL" sz="3000" dirty="0" err="1"/>
              <a:t>view</a:t>
            </a:r>
            <a:r>
              <a:rPr lang="pl-PL" sz="3000" dirty="0"/>
              <a:t>. </a:t>
            </a:r>
          </a:p>
          <a:p>
            <a:pPr marL="0" indent="0">
              <a:buNone/>
            </a:pPr>
            <a:endParaRPr lang="pl-PL" sz="3000" dirty="0"/>
          </a:p>
          <a:p>
            <a:pPr marL="0" indent="0">
              <a:buNone/>
            </a:pPr>
            <a:r>
              <a:rPr lang="pl-PL" sz="3000" dirty="0" err="1"/>
              <a:t>There</a:t>
            </a:r>
            <a:r>
              <a:rPr lang="pl-PL" sz="3000" dirty="0"/>
              <a:t> </a:t>
            </a:r>
            <a:r>
              <a:rPr lang="pl-PL" sz="3000" dirty="0" err="1"/>
              <a:t>are</a:t>
            </a:r>
            <a:r>
              <a:rPr lang="pl-PL" sz="3000" dirty="0"/>
              <a:t> 16 UNESCO World </a:t>
            </a:r>
            <a:r>
              <a:rPr lang="pl-PL" sz="3000" dirty="0" err="1"/>
              <a:t>Heritage</a:t>
            </a:r>
            <a:r>
              <a:rPr lang="pl-PL" sz="3000" dirty="0"/>
              <a:t> </a:t>
            </a:r>
            <a:r>
              <a:rPr lang="pl-PL" sz="3000" dirty="0" err="1"/>
              <a:t>Sites</a:t>
            </a:r>
            <a:r>
              <a:rPr lang="pl-PL" sz="3000" dirty="0"/>
              <a:t> in Poland. The </a:t>
            </a:r>
            <a:r>
              <a:rPr lang="pl-PL" sz="3000" dirty="0" err="1"/>
              <a:t>first</a:t>
            </a:r>
            <a:r>
              <a:rPr lang="pl-PL" sz="3000" dirty="0"/>
              <a:t> </a:t>
            </a:r>
            <a:r>
              <a:rPr lang="pl-PL" sz="3000" dirty="0" err="1"/>
              <a:t>properties</a:t>
            </a:r>
            <a:r>
              <a:rPr lang="pl-PL" sz="3000" dirty="0"/>
              <a:t> </a:t>
            </a:r>
            <a:r>
              <a:rPr lang="pl-PL" sz="3000" dirty="0" err="1"/>
              <a:t>were</a:t>
            </a:r>
            <a:r>
              <a:rPr lang="pl-PL" sz="3000" dirty="0"/>
              <a:t> </a:t>
            </a:r>
            <a:r>
              <a:rPr lang="pl-PL" sz="3000" dirty="0" err="1"/>
              <a:t>added</a:t>
            </a:r>
            <a:r>
              <a:rPr lang="pl-PL" sz="3000" dirty="0"/>
              <a:t> to the World </a:t>
            </a:r>
            <a:r>
              <a:rPr lang="pl-PL" sz="3000" dirty="0" err="1"/>
              <a:t>Heritage</a:t>
            </a:r>
            <a:r>
              <a:rPr lang="pl-PL" sz="3000" dirty="0"/>
              <a:t> List in 1978</a:t>
            </a:r>
            <a:r>
              <a:rPr lang="pl-PL" dirty="0"/>
              <a:t>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E779DEB-5BE5-5943-A5C4-04E0E612B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3"/>
          <a:stretch/>
        </p:blipFill>
        <p:spPr>
          <a:xfrm>
            <a:off x="5288280" y="114300"/>
            <a:ext cx="690372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3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9B8BA2-EA17-FD46-BEA4-716F0AAA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476" y="0"/>
            <a:ext cx="10515600" cy="1325563"/>
          </a:xfrm>
        </p:spPr>
        <p:txBody>
          <a:bodyPr>
            <a:normAutofit/>
          </a:bodyPr>
          <a:lstStyle/>
          <a:p>
            <a:r>
              <a:rPr lang="pl-PL" sz="4800" b="1" dirty="0"/>
              <a:t>Kraków </a:t>
            </a:r>
            <a:r>
              <a:rPr lang="pl-PL" sz="4800" b="1" dirty="0" err="1"/>
              <a:t>Old</a:t>
            </a:r>
            <a:r>
              <a:rPr lang="pl-PL" sz="4800" b="1" dirty="0"/>
              <a:t> City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1D8C6B-00D2-834E-BBAA-F8E2A2BBE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Zdjęcia Krakowa z lotu ptaka - POLAND ON AIR">
            <a:extLst>
              <a:ext uri="{FF2B5EF4-FFF2-40B4-BE49-F238E27FC236}">
                <a16:creationId xmlns:a16="http://schemas.microsoft.com/office/drawing/2014/main" id="{EE3915DD-B848-8248-95D0-8E50D47A2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97" y="1123612"/>
            <a:ext cx="8629049" cy="575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13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883FC2-8A5E-D64A-921B-DC2488D8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4" y="365125"/>
            <a:ext cx="8181975" cy="1325563"/>
          </a:xfrm>
        </p:spPr>
        <p:txBody>
          <a:bodyPr>
            <a:normAutofit/>
          </a:bodyPr>
          <a:lstStyle/>
          <a:p>
            <a:r>
              <a:rPr lang="pl-PL" sz="4800" b="1" dirty="0"/>
              <a:t>Jan Matejko </a:t>
            </a:r>
            <a:r>
              <a:rPr lang="pl-PL" sz="4800" b="1" dirty="0" err="1"/>
              <a:t>paint</a:t>
            </a:r>
            <a:endParaRPr lang="pl-PL" sz="48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D08BF7-2B5D-004C-B1A5-BD83FACEB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2" name="Picture 4" descr="Chrzest Polski. Data, która wcale nie jest taka oczywista - Dwójka -  polskieradio.pl">
            <a:extLst>
              <a:ext uri="{FF2B5EF4-FFF2-40B4-BE49-F238E27FC236}">
                <a16:creationId xmlns:a16="http://schemas.microsoft.com/office/drawing/2014/main" id="{6A486DAE-7EA5-9F46-818E-792D06D1A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02" y="1442619"/>
            <a:ext cx="9781596" cy="537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9557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173</Words>
  <Application>Microsoft Macintosh PowerPoint</Application>
  <PresentationFormat>Panoramiczny</PresentationFormat>
  <Paragraphs>20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Material cultural heritage</vt:lpstr>
      <vt:lpstr>What is material cultural heritage?</vt:lpstr>
      <vt:lpstr>Prezentacja programu PowerPoint</vt:lpstr>
      <vt:lpstr>All psychical evidence of human creativity and expression</vt:lpstr>
      <vt:lpstr>Heritage</vt:lpstr>
      <vt:lpstr>UNESCO</vt:lpstr>
      <vt:lpstr>Kraków Old City</vt:lpstr>
      <vt:lpstr>Jan Matejko paint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cultural heritage</dc:title>
  <dc:creator>365miao</dc:creator>
  <cp:lastModifiedBy>365miao</cp:lastModifiedBy>
  <cp:revision>11</cp:revision>
  <dcterms:created xsi:type="dcterms:W3CDTF">2020-10-26T19:54:06Z</dcterms:created>
  <dcterms:modified xsi:type="dcterms:W3CDTF">2020-10-27T09:43:57Z</dcterms:modified>
</cp:coreProperties>
</file>