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70" r:id="rId4"/>
    <p:sldId id="271" r:id="rId5"/>
    <p:sldId id="272" r:id="rId6"/>
    <p:sldId id="273" r:id="rId7"/>
    <p:sldId id="276" r:id="rId8"/>
    <p:sldId id="256" r:id="rId9"/>
    <p:sldId id="257" r:id="rId10"/>
    <p:sldId id="258" r:id="rId11"/>
    <p:sldId id="259" r:id="rId12"/>
    <p:sldId id="260" r:id="rId13"/>
    <p:sldId id="262" r:id="rId14"/>
    <p:sldId id="263" r:id="rId15"/>
    <p:sldId id="264" r:id="rId16"/>
    <p:sldId id="261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B796B-DD18-4635-A067-7BEFFA7AF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CDA2C8-6C27-420A-9B47-9370CDC60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FF849C6-C463-4F09-BAB1-E47F949D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0BEBB4F-431A-4E31-8A4D-D258A397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D1F9671-CA9E-4875-B38C-9805B49E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643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BA27-FE13-4CE3-B607-18DD1FEC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748CD3C-D519-4736-B184-D04975B17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DDF4196-C5F5-4C89-8080-09E716E4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B0FFBB2-C04F-4BF0-B714-B5CEEE72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2554003-647A-4AED-A856-6B39CFD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60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B01CA6-97C4-417E-9F07-0F589B15C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D379B80-7C5A-4319-9647-BA1B7BDCB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C468881-937A-4B53-BF2B-E3647147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F1245E0-A5A0-419F-B6B6-3D2549B80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FBA331D-2D96-4532-8BE9-2AD06DA4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68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26800-CD3C-4E4F-B6CF-E1981D50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77D41AE-4786-451A-9B28-90D92D9C0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DB9741B-2963-4CD7-8774-13A706BF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6ED29DC-A747-48E5-9E65-D0543E21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FE8E18E-50E8-49AB-B471-878EB442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842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80364-4684-4BAA-8CBB-C94B84A4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9872F0F-096E-48E5-842E-70AECA271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87EDA82-0EC2-4815-9567-9B7DB4DE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1CD58BE-1D12-46A1-89F1-71D11456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AB7FE87-35E4-4451-8886-6B3BBA15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042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3AE9-7CDD-4B43-B403-1EC5C0D2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12D281-6262-4471-BE01-2A7F8601A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ED4A794-BECF-46F5-A13F-35FB8BA7E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645AD31-0296-4166-9C9B-946D6437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4BA14E2-68EA-47F1-A4AB-735C41FE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44DB814-528F-4A0A-B73D-589ABFB7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1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657CE-93EB-421C-8103-F97CE650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EA76E00-8B7D-4A7F-ADEE-D0A4911EE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7A57841-FC09-495E-8D35-ACA04E74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9007A11-03E0-405D-9365-B79BDDB72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C64E494-B21B-47CB-8FFF-7560258FE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191AD76-228C-45E4-AEAA-0CB1C593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385FA84-4707-4C32-BB04-CE215F13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FE9AFCB-2688-445B-A818-0BA05ED3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37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249A6-0284-44EA-B2B4-82CCD067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4FF9F92-D21A-43B2-ADC7-9C9148AE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D01D62A-0F4A-4E51-850F-FB75FC03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0519219-C035-417E-97A8-E1111A33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622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4DE9186-054B-4347-B774-AF6F2DE5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34FC520-BDE6-47AC-A391-FD2B0F3B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CDDCD25-5ECB-4DF8-AD31-4B9A192F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973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6146F-D703-49B0-9120-67A4405F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67F955-5619-4D52-8D4F-51197331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774F2A3-3DC1-4414-9EF3-FB7D0D065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A087BD-B51F-4CE5-A9FC-C0C5383F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F1DD9D2-17AA-472D-8206-B1F59192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5520C90-4CC2-421A-80C9-AAB3EE7A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288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CFC20-B8F0-44EE-BEE8-FFF62074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A75CDCD-61D7-4E14-B2C9-53516A8A0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255F36C-3F3B-4F33-805B-0A3214709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BD94378-E7F3-4245-8129-098BC8AC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1963FCF-8D18-4DF7-A060-52E27B9B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2EC9F20-A6A4-45FD-906E-2A2AC5A5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505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4172DF8-6D5A-4315-BC1A-AC7331B3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52A546-B487-4259-9556-3BA94BE1B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6A69EF-0AFB-4A32-AD7E-44F98FE08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8CC2-AC2A-4249-AFD7-638F27B6B75E}" type="datetimeFigureOut">
              <a:rPr lang="pt-PT" smtClean="0"/>
              <a:t>09/08/2019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E3B81E6-59A5-403E-AF3E-30728D444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D317E4E-70B9-4617-8F89-1A27B6FEC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D674-79E9-4C33-B627-F71CD1BCA7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399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46A24-59CD-421B-969D-930CC84E6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7000" b="1" dirty="0" err="1"/>
              <a:t>The</a:t>
            </a:r>
            <a:r>
              <a:rPr lang="pt-PT" sz="7000" b="1" dirty="0"/>
              <a:t> Oxford Debate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E9D9BD-9CC4-42CF-9068-4F730AE6E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597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BA8DF1-D3B1-44FD-983A-81431A07B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5" y="469349"/>
            <a:ext cx="10649339" cy="5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7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F61692-41C4-4E2A-8DA0-1EFFE30E5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46" y="522513"/>
            <a:ext cx="10832064" cy="60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45ABA-3698-490D-8B39-6A0997080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8000" b="1" dirty="0" err="1"/>
              <a:t>Dictatorship</a:t>
            </a:r>
            <a:br>
              <a:rPr lang="pt-PT" dirty="0"/>
            </a:br>
            <a:r>
              <a:rPr lang="pt-PT" dirty="0"/>
              <a:t>(1926-1974)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513C4-8A8E-46B2-9A75-93352A3AA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996" y="3602038"/>
            <a:ext cx="9815804" cy="1655762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The Estado Novo, or the Second Republic, was the corporatist far-right regime installed in Portugal in 1933, which was considered clerical fascist. It evolved from the </a:t>
            </a:r>
            <a:r>
              <a:rPr lang="en-US" sz="3200" dirty="0" err="1"/>
              <a:t>Ditadura</a:t>
            </a:r>
            <a:r>
              <a:rPr lang="en-US" sz="3200" dirty="0"/>
              <a:t> Nacional formed after the coup d'état of 28 May 1926 against the democratic and unstable First Republic.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28820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45ABA-3698-490D-8B39-6A0997080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8000" b="1" dirty="0" err="1"/>
              <a:t>Dictatorship</a:t>
            </a:r>
            <a:br>
              <a:rPr lang="pt-PT" dirty="0"/>
            </a:br>
            <a:r>
              <a:rPr lang="pt-PT" dirty="0"/>
              <a:t>(1926-1974)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513C4-8A8E-46B2-9A75-93352A3AA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996" y="3602038"/>
            <a:ext cx="9815804" cy="1655762"/>
          </a:xfrm>
        </p:spPr>
        <p:txBody>
          <a:bodyPr>
            <a:noAutofit/>
          </a:bodyPr>
          <a:lstStyle/>
          <a:p>
            <a:pPr algn="just"/>
            <a:r>
              <a:rPr lang="pt-PT" sz="3200" dirty="0" err="1"/>
              <a:t>Olviveira</a:t>
            </a:r>
            <a:r>
              <a:rPr lang="pt-PT" sz="3200" dirty="0"/>
              <a:t> Salazar: 1926 </a:t>
            </a:r>
            <a:r>
              <a:rPr lang="pt-PT" sz="3200" dirty="0" err="1"/>
              <a:t>and</a:t>
            </a:r>
            <a:r>
              <a:rPr lang="pt-PT" sz="3200" dirty="0"/>
              <a:t> 1968</a:t>
            </a:r>
          </a:p>
          <a:p>
            <a:pPr algn="just"/>
            <a:r>
              <a:rPr lang="pt-PT" sz="3200" dirty="0"/>
              <a:t>Marcelo Caetano: 1968 </a:t>
            </a:r>
            <a:r>
              <a:rPr lang="pt-PT" sz="3200" dirty="0" err="1"/>
              <a:t>and</a:t>
            </a:r>
            <a:r>
              <a:rPr lang="pt-PT" sz="3200" dirty="0"/>
              <a:t> 1970</a:t>
            </a:r>
          </a:p>
        </p:txBody>
      </p:sp>
    </p:spTree>
    <p:extLst>
      <p:ext uri="{BB962C8B-B14F-4D97-AF65-F5344CB8AC3E}">
        <p14:creationId xmlns:p14="http://schemas.microsoft.com/office/powerpoint/2010/main" val="29434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45ABA-3698-490D-8B39-6A0997080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8000" b="1" dirty="0" err="1"/>
              <a:t>Revolution</a:t>
            </a:r>
            <a:br>
              <a:rPr lang="pt-PT" dirty="0"/>
            </a:br>
            <a:r>
              <a:rPr lang="pt-PT" dirty="0"/>
              <a:t>25 de Abril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513C4-8A8E-46B2-9A75-93352A3AA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996" y="3602038"/>
            <a:ext cx="9815804" cy="1655762"/>
          </a:xfrm>
        </p:spPr>
        <p:txBody>
          <a:bodyPr>
            <a:noAutofit/>
          </a:bodyPr>
          <a:lstStyle/>
          <a:p>
            <a:r>
              <a:rPr lang="pt-PT" sz="3200" dirty="0"/>
              <a:t>In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year</a:t>
            </a:r>
            <a:r>
              <a:rPr lang="pt-PT" sz="3200" dirty="0"/>
              <a:t> </a:t>
            </a:r>
            <a:r>
              <a:rPr lang="pt-PT" sz="3200" dirty="0" err="1"/>
              <a:t>of</a:t>
            </a:r>
            <a:r>
              <a:rPr lang="pt-PT" sz="3200" dirty="0"/>
              <a:t> 1974</a:t>
            </a:r>
          </a:p>
        </p:txBody>
      </p:sp>
    </p:spTree>
    <p:extLst>
      <p:ext uri="{BB962C8B-B14F-4D97-AF65-F5344CB8AC3E}">
        <p14:creationId xmlns:p14="http://schemas.microsoft.com/office/powerpoint/2010/main" val="238223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DBDC0C-9840-4F6B-8427-CF0E52D99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0" y="326571"/>
            <a:ext cx="11608167" cy="62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155181-0904-4599-A93A-5A02B399B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5" y="438539"/>
            <a:ext cx="10408687" cy="60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9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45ABA-3698-490D-8B39-6A0997080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685" y="201810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PT" sz="8000" b="1" dirty="0" err="1"/>
              <a:t>Military</a:t>
            </a:r>
            <a:r>
              <a:rPr lang="pt-PT" sz="8000" b="1" dirty="0"/>
              <a:t> Regime</a:t>
            </a:r>
            <a:br>
              <a:rPr lang="pt-PT" dirty="0"/>
            </a:br>
            <a:r>
              <a:rPr lang="pt-PT" dirty="0"/>
              <a:t>25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April</a:t>
            </a:r>
            <a:r>
              <a:rPr lang="pt-PT" dirty="0"/>
              <a:t> 1974</a:t>
            </a:r>
            <a:br>
              <a:rPr lang="pt-PT" dirty="0"/>
            </a:br>
            <a:r>
              <a:rPr lang="pt-PT" dirty="0" err="1"/>
              <a:t>until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 err="1"/>
              <a:t>April</a:t>
            </a:r>
            <a:r>
              <a:rPr lang="pt-PT" dirty="0"/>
              <a:t> 2nd </a:t>
            </a:r>
            <a:r>
              <a:rPr lang="pt-PT" dirty="0" err="1"/>
              <a:t>of</a:t>
            </a:r>
            <a:r>
              <a:rPr lang="pt-PT" dirty="0"/>
              <a:t> 1976</a:t>
            </a:r>
          </a:p>
        </p:txBody>
      </p:sp>
    </p:spTree>
    <p:extLst>
      <p:ext uri="{BB962C8B-B14F-4D97-AF65-F5344CB8AC3E}">
        <p14:creationId xmlns:p14="http://schemas.microsoft.com/office/powerpoint/2010/main" val="61288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45ABA-3698-490D-8B39-6A0997080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sz="8000" b="1" dirty="0" err="1"/>
              <a:t>Democracy</a:t>
            </a:r>
            <a:br>
              <a:rPr lang="pt-PT" dirty="0"/>
            </a:br>
            <a:r>
              <a:rPr lang="pt-PT" dirty="0" err="1"/>
              <a:t>April</a:t>
            </a:r>
            <a:r>
              <a:rPr lang="pt-PT" dirty="0"/>
              <a:t> 2nd </a:t>
            </a:r>
            <a:br>
              <a:rPr lang="pt-PT" dirty="0"/>
            </a:br>
            <a:r>
              <a:rPr lang="pt-PT" b="1" dirty="0" err="1"/>
              <a:t>Until</a:t>
            </a:r>
            <a:r>
              <a:rPr lang="pt-PT" b="1" dirty="0"/>
              <a:t> </a:t>
            </a:r>
            <a:r>
              <a:rPr lang="pt-PT" b="1" dirty="0" err="1"/>
              <a:t>Today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1957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82A60-1502-481E-A966-14C445AD2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/>
              <a:t>Famous</a:t>
            </a:r>
            <a:r>
              <a:rPr lang="pt-PT" dirty="0"/>
              <a:t> Debate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6351B-4B60-4C41-815C-F538A3529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55" y="3602038"/>
            <a:ext cx="10440955" cy="1655762"/>
          </a:xfrm>
        </p:spPr>
        <p:txBody>
          <a:bodyPr/>
          <a:lstStyle/>
          <a:p>
            <a:r>
              <a:rPr lang="pt-PT" dirty="0"/>
              <a:t>6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November</a:t>
            </a:r>
            <a:r>
              <a:rPr lang="pt-PT" dirty="0"/>
              <a:t>, 1975</a:t>
            </a:r>
          </a:p>
          <a:p>
            <a:r>
              <a:rPr lang="pt-PT" sz="3600" b="1" dirty="0" err="1"/>
              <a:t>Between</a:t>
            </a:r>
            <a:r>
              <a:rPr lang="pt-PT" sz="3600" b="1" dirty="0"/>
              <a:t> </a:t>
            </a:r>
            <a:r>
              <a:rPr lang="pt-PT" sz="3600" b="1" i="1" dirty="0"/>
              <a:t>Mário Soares (PS)</a:t>
            </a:r>
            <a:r>
              <a:rPr lang="pt-PT" sz="3600" b="1" dirty="0"/>
              <a:t> </a:t>
            </a:r>
            <a:r>
              <a:rPr lang="pt-PT" sz="3600" b="1" dirty="0" err="1"/>
              <a:t>and</a:t>
            </a:r>
            <a:r>
              <a:rPr lang="pt-PT" sz="3600" b="1" dirty="0"/>
              <a:t> </a:t>
            </a:r>
            <a:r>
              <a:rPr lang="pt-PT" sz="3600" b="1" i="1" dirty="0"/>
              <a:t>Álvaro Cunhal (PCP)</a:t>
            </a:r>
            <a:endParaRPr lang="pt-PT" sz="3600" b="1" dirty="0"/>
          </a:p>
        </p:txBody>
      </p:sp>
    </p:spTree>
    <p:extLst>
      <p:ext uri="{BB962C8B-B14F-4D97-AF65-F5344CB8AC3E}">
        <p14:creationId xmlns:p14="http://schemas.microsoft.com/office/powerpoint/2010/main" val="417780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A9D046-4FD4-4F91-9509-32137671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30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E866F-AD41-4E41-8F7C-1F0573DFF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https://www.youtube.com/watch?v=BNpIOarNQ08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419C86-A303-47F3-9535-BA09B60EC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551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413ED6-0521-4EFF-A60C-97C3261E5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2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BB793A-541A-421A-8620-E49B372BD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9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C9FA99-C79F-4016-A67A-B7307550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4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96BAD6-CAE6-4AEE-8B97-EB3E6A983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9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66586-C8AA-4755-AB88-C8FB5B7BC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10000" b="1" dirty="0"/>
              <a:t>Portugal…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5D2DD1-35CD-40A9-83AD-D1CA9EE6C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077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350EED-87B4-4103-90E4-A5B4EB66E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84" y="671977"/>
            <a:ext cx="6363477" cy="60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8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37EAD9-7367-42F4-8DC8-36D129C08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08" y="-1"/>
            <a:ext cx="7797745" cy="76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6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109</Words>
  <Application>Microsoft Office PowerPoint</Application>
  <PresentationFormat>Ecrã Panorâmico</PresentationFormat>
  <Paragraphs>15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The Oxford Debate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Portugal…</vt:lpstr>
      <vt:lpstr>Apresentação do PowerPoint</vt:lpstr>
      <vt:lpstr>Apresentação do PowerPoint</vt:lpstr>
      <vt:lpstr>Apresentação do PowerPoint</vt:lpstr>
      <vt:lpstr>Apresentação do PowerPoint</vt:lpstr>
      <vt:lpstr>Dictatorship (1926-1974)</vt:lpstr>
      <vt:lpstr>Dictatorship (1926-1974)</vt:lpstr>
      <vt:lpstr>Revolution 25 de Abril</vt:lpstr>
      <vt:lpstr>Apresentação do PowerPoint</vt:lpstr>
      <vt:lpstr>Apresentação do PowerPoint</vt:lpstr>
      <vt:lpstr>Military Regime 25 of April 1974 until  April 2nd of 1976</vt:lpstr>
      <vt:lpstr>Democracy April 2nd  Until Today</vt:lpstr>
      <vt:lpstr>Famous Debate</vt:lpstr>
      <vt:lpstr>https://www.youtube.com/watch?v=BNpIOarNQ08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 Geraldes</dc:creator>
  <cp:lastModifiedBy>Miguel Geraldes</cp:lastModifiedBy>
  <cp:revision>6</cp:revision>
  <dcterms:created xsi:type="dcterms:W3CDTF">2019-08-09T12:42:07Z</dcterms:created>
  <dcterms:modified xsi:type="dcterms:W3CDTF">2019-08-09T13:06:46Z</dcterms:modified>
</cp:coreProperties>
</file>