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02" y="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543800" cy="2362200"/>
          </a:xfrm>
        </p:spPr>
        <p:txBody>
          <a:bodyPr/>
          <a:lstStyle/>
          <a:p>
            <a:r>
              <a:rPr lang="en-US" dirty="0" smtClean="0"/>
              <a:t>A cultural debate in Sofia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5410200"/>
            <a:ext cx="2438400" cy="609600"/>
          </a:xfrm>
        </p:spPr>
        <p:txBody>
          <a:bodyPr/>
          <a:lstStyle/>
          <a:p>
            <a:r>
              <a:rPr lang="en-US" dirty="0" err="1" smtClean="0"/>
              <a:t>Banitsa</a:t>
            </a:r>
            <a:r>
              <a:rPr lang="en-US" dirty="0" smtClean="0"/>
              <a:t>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64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4958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your attention. </a:t>
            </a:r>
            <a:endParaRPr lang="en-US" dirty="0"/>
          </a:p>
        </p:txBody>
      </p:sp>
      <p:pic>
        <p:nvPicPr>
          <p:cNvPr id="6147" name="Picture 3" descr="C:\Users\Lori\AppData\Local\Microsoft\Windows\INetCache\IE\X4HUS9JN\animated_dancing_bird_cute-1yelsm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0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conflict maker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172200" cy="43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245745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1981;</a:t>
            </a:r>
          </a:p>
          <a:p>
            <a:r>
              <a:rPr lang="en-US" dirty="0"/>
              <a:t>32m;</a:t>
            </a:r>
          </a:p>
          <a:p>
            <a:r>
              <a:rPr lang="en-US" dirty="0" smtClean="0"/>
              <a:t>National Palace</a:t>
            </a:r>
            <a:br>
              <a:rPr lang="en-US" dirty="0" smtClean="0"/>
            </a:br>
            <a:r>
              <a:rPr lang="en-US" dirty="0" smtClean="0"/>
              <a:t>of Culture;</a:t>
            </a:r>
          </a:p>
          <a:p>
            <a:r>
              <a:rPr lang="en-US" dirty="0" smtClean="0"/>
              <a:t>Sofia</a:t>
            </a:r>
            <a:r>
              <a:rPr lang="en-US" dirty="0"/>
              <a:t>, </a:t>
            </a:r>
            <a:r>
              <a:rPr lang="en-US" dirty="0" smtClean="0"/>
              <a:t>Bulgaria.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51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96200" cy="3352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possibly the world's shoddiest monument ever.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was supposed to celebrate 1300 years of </a:t>
            </a:r>
            <a:r>
              <a:rPr lang="en-US" dirty="0" smtClean="0">
                <a:solidFill>
                  <a:schemeClr val="tx1"/>
                </a:solidFill>
              </a:rPr>
              <a:t>Bulgarian</a:t>
            </a:r>
            <a:r>
              <a:rPr lang="en-US" dirty="0" smtClean="0"/>
              <a:t> history</a:t>
            </a:r>
            <a:r>
              <a:rPr lang="en-US" dirty="0"/>
              <a:t> but only stood </a:t>
            </a:r>
            <a:r>
              <a:rPr lang="en-US" dirty="0" smtClean="0"/>
              <a:t>for </a:t>
            </a:r>
            <a:r>
              <a:rPr lang="en-US" dirty="0"/>
              <a:t>a pathetic few years.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391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884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6629400" cy="3429000"/>
          </a:xfrm>
        </p:spPr>
        <p:txBody>
          <a:bodyPr/>
          <a:lstStyle/>
          <a:p>
            <a:r>
              <a:rPr lang="en-US" dirty="0" smtClean="0"/>
              <a:t>Since 2014 it was decided that the monument should be demolished.</a:t>
            </a:r>
          </a:p>
          <a:p>
            <a:r>
              <a:rPr lang="en-US" dirty="0" smtClean="0"/>
              <a:t>But </a:t>
            </a:r>
            <a:r>
              <a:rPr lang="en-US" dirty="0" smtClean="0"/>
              <a:t>it happened in 2017.</a:t>
            </a:r>
          </a:p>
          <a:p>
            <a:r>
              <a:rPr lang="en-US" dirty="0" smtClean="0"/>
              <a:t>Debate: 2017 – 2014 = 3 years.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266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620000" cy="2819400"/>
          </a:xfrm>
        </p:spPr>
        <p:txBody>
          <a:bodyPr/>
          <a:lstStyle/>
          <a:p>
            <a:r>
              <a:rPr lang="en-US" dirty="0" smtClean="0"/>
              <a:t>Some people thought it was a dangerous piece of junk. </a:t>
            </a:r>
          </a:p>
          <a:p>
            <a:r>
              <a:rPr lang="en-US" dirty="0" smtClean="0"/>
              <a:t>Other fought that it was part of the cultural history; and it didn’t matter whether the history was dark. </a:t>
            </a:r>
          </a:p>
        </p:txBody>
      </p:sp>
    </p:spTree>
    <p:extLst>
      <p:ext uri="{BB962C8B-B14F-4D97-AF65-F5344CB8AC3E}">
        <p14:creationId xmlns:p14="http://schemas.microsoft.com/office/powerpoint/2010/main" val="220073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212850"/>
            <a:ext cx="6943725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2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signs, </a:t>
            </a:r>
            <a:r>
              <a:rPr lang="en-US" dirty="0" err="1" smtClean="0"/>
              <a:t>graffity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229100" cy="30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1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new/old </a:t>
            </a:r>
            <a:r>
              <a:rPr lang="en-US" dirty="0" smtClean="0"/>
              <a:t>monument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2271236"/>
            <a:ext cx="23622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Same bronze lion monument in 1934;</a:t>
            </a:r>
          </a:p>
          <a:p>
            <a:r>
              <a:rPr lang="en-US" sz="2000" dirty="0" smtClean="0"/>
              <a:t>- Made in honor of </a:t>
            </a:r>
            <a:br>
              <a:rPr lang="en-US" sz="2000" dirty="0" smtClean="0"/>
            </a:b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6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regiments;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4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</TotalTime>
  <Words>109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A cultural debate in Sofia</vt:lpstr>
      <vt:lpstr>The conflict maker</vt:lpstr>
      <vt:lpstr>Brief history</vt:lpstr>
      <vt:lpstr>PowerPoint Presentation</vt:lpstr>
      <vt:lpstr>The debate</vt:lpstr>
      <vt:lpstr>PowerPoint Presentation</vt:lpstr>
      <vt:lpstr>PowerPoint Presentation</vt:lpstr>
      <vt:lpstr>Love signs, graffity</vt:lpstr>
      <vt:lpstr>The new/old monument</vt:lpstr>
      <vt:lpstr>Thank you for your attention.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cultural debate in Sofia</dc:title>
  <dc:creator>Lori</dc:creator>
  <cp:lastModifiedBy>Lori</cp:lastModifiedBy>
  <cp:revision>6</cp:revision>
  <dcterms:created xsi:type="dcterms:W3CDTF">2006-08-16T00:00:00Z</dcterms:created>
  <dcterms:modified xsi:type="dcterms:W3CDTF">2019-08-09T14:42:31Z</dcterms:modified>
</cp:coreProperties>
</file>