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18DB92-8C45-4C18-8C89-BA8FCA607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6842" r="1493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4A4F38-5B29-4213-B2FF-FED039E8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pt-PT" sz="4800"/>
              <a:t>Prehistory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7E8696-2CFF-4CCF-AFEF-BEB88560C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pt-PT" sz="2000"/>
              <a:t>Scul(p)tures</a:t>
            </a:r>
          </a:p>
          <a:p>
            <a:pPr algn="r"/>
            <a:endParaRPr lang="pt-PT" sz="2000"/>
          </a:p>
          <a:p>
            <a:pPr algn="r"/>
            <a:endParaRPr lang="pt-PT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1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69549A1-C8BD-483F-B1E9-AE1117AC6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8" r="9092" b="2882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2A1393-40CB-4778-A52C-CC49F67F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Prehistory</a:t>
            </a:r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87812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218D6D-9E93-4EE4-A9DF-C7579423B456}"/>
              </a:ext>
            </a:extLst>
          </p:cNvPr>
          <p:cNvSpPr txBox="1"/>
          <p:nvPr/>
        </p:nvSpPr>
        <p:spPr>
          <a:xfrm>
            <a:off x="1304017" y="2015733"/>
            <a:ext cx="6815731" cy="4021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E"/>
                </a:solidFill>
              </a:rPr>
              <a:t>WHAT?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E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E"/>
                </a:solidFill>
              </a:rPr>
              <a:t>WHEN?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E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E"/>
                </a:solidFill>
              </a:rPr>
              <a:t>WHERE?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E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E"/>
                </a:solidFill>
              </a:rPr>
              <a:t>WHO?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E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E"/>
                </a:solidFill>
              </a:rPr>
              <a:t>HOW?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E"/>
              </a:solidFill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rgbClr val="87812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E"/>
                </a:solidFill>
              </a:rPr>
              <a:t>WHY?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7D9599-8027-4BB3-A810-F5F1B2E95043}"/>
              </a:ext>
            </a:extLst>
          </p:cNvPr>
          <p:cNvSpPr txBox="1"/>
          <p:nvPr/>
        </p:nvSpPr>
        <p:spPr>
          <a:xfrm>
            <a:off x="5644342" y="29759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68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9F4DF1D0-B9B8-47AE-90CE-798343FA2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A0BADA-6F72-4001-8CF7-318DCFB2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Venus  Wiilendorf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996F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4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96C459C3-66EC-444C-8FBA-45AEE5C05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66217E-B86D-4026-97CD-662A3FE8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sTONEHENGE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C6A57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8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5713F17D-F46F-47F4-8D17-1E2C0F7C4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337" r="3889" b="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3AF86-26F1-4995-B4A0-9184E9DF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Easter Islands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58A5F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5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" name="Picture 3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3" name="Straight Connector 4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44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28397A-91D3-4A30-B8B1-CCB89893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The end</a:t>
            </a:r>
            <a:br>
              <a:rPr lang="en-US" sz="4800"/>
            </a:br>
            <a:endParaRPr lang="en-US" sz="4800"/>
          </a:p>
        </p:txBody>
      </p:sp>
      <p:pic>
        <p:nvPicPr>
          <p:cNvPr id="67" name="Marcador de Posição de Conteúdo 3">
            <a:extLst>
              <a:ext uri="{FF2B5EF4-FFF2-40B4-BE49-F238E27FC236}">
                <a16:creationId xmlns:a16="http://schemas.microsoft.com/office/drawing/2014/main" id="{71FA3C7A-22D3-4E16-88F9-BB9BF917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32" r="763" b="-2"/>
          <a:stretch/>
        </p:blipFill>
        <p:spPr>
          <a:xfrm>
            <a:off x="1130029" y="1148674"/>
            <a:ext cx="4960442" cy="3974580"/>
          </a:xfrm>
          <a:prstGeom prst="rect">
            <a:avLst/>
          </a:prstGeom>
        </p:spPr>
      </p:pic>
      <p:cxnSp>
        <p:nvCxnSpPr>
          <p:cNvPr id="68" name="Straight Connector 48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9" name="Picture 50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5487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Ecrã Panorâmico</PresentationFormat>
  <Paragraphs>18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Galeria</vt:lpstr>
      <vt:lpstr>Prehistory</vt:lpstr>
      <vt:lpstr>Prehistory</vt:lpstr>
      <vt:lpstr>Venus  Wiilendorf</vt:lpstr>
      <vt:lpstr>sTONEHENGE</vt:lpstr>
      <vt:lpstr>Easter Islands</vt:lpstr>
      <vt:lpstr>The 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Prehistory</dc:title>
  <dc:creator>Ivo Pereira Marçal</dc:creator>
  <cp:lastModifiedBy>Ivo Pereira Marçal</cp:lastModifiedBy>
  <cp:revision>1</cp:revision>
  <dcterms:created xsi:type="dcterms:W3CDTF">2019-05-28T10:49:46Z</dcterms:created>
  <dcterms:modified xsi:type="dcterms:W3CDTF">2019-05-28T10:50:02Z</dcterms:modified>
</cp:coreProperties>
</file>