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6837a7f7d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6837a7f7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6837a7f7d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6837a7f7d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6837a7f7d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6837a7f7d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6837a7f7d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6837a7f7d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6837a7f7d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6837a7f7d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6837a7f7d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6837a7f7d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6837a7f7d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6837a7f7d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Tarn%C3%B3w" TargetMode="External"/><Relationship Id="rId4" Type="http://schemas.openxmlformats.org/officeDocument/2006/relationships/hyperlink" Target="https://en.wikipedia.org/wiki/Poland" TargetMode="External"/><Relationship Id="rId5" Type="http://schemas.openxmlformats.org/officeDocument/2006/relationships/hyperlink" Target="https://en.wikipedia.org/wiki/Motorcycle_speedway" TargetMode="External"/><Relationship Id="rId6" Type="http://schemas.openxmlformats.org/officeDocument/2006/relationships/hyperlink" Target="https://en.wikipedia.org/wiki/Poland_national_speedway_team" TargetMode="External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2315903" y="90840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1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Janusz Kołodziej </a:t>
            </a:r>
            <a:endParaRPr sz="41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50" y="1979600"/>
            <a:ext cx="5695397" cy="28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828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l" sz="18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Janusz Kołodziej</a:t>
            </a:r>
            <a:r>
              <a:rPr lang="pl" sz="18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(born 27 May 1984 in </a:t>
            </a:r>
            <a:r>
              <a:rPr lang="pl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Tarnów</a:t>
            </a:r>
            <a:r>
              <a:rPr lang="pl" sz="18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Poland</a:t>
            </a:r>
            <a:r>
              <a:rPr lang="pl" sz="18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is a Polish </a:t>
            </a:r>
            <a:r>
              <a:rPr lang="pl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speedway</a:t>
            </a:r>
            <a:r>
              <a:rPr lang="pl" sz="18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rider who has ridden for the </a:t>
            </a:r>
            <a:r>
              <a:rPr lang="pl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Polish national team</a:t>
            </a:r>
            <a:r>
              <a:rPr lang="pl" sz="18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1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6850" y="1757500"/>
            <a:ext cx="4020101" cy="2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2647950" y="610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pl" sz="19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Speedway Grand Prix results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431100" y="1450000"/>
            <a:ext cx="29259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alibri"/>
                <a:ea typeface="Calibri"/>
                <a:cs typeface="Calibri"/>
                <a:sym typeface="Calibri"/>
              </a:rPr>
              <a:t>He won Grand Prix Czech in Praga in 2019.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alibri"/>
                <a:ea typeface="Calibri"/>
                <a:cs typeface="Calibri"/>
                <a:sym typeface="Calibri"/>
              </a:rPr>
              <a:t>He also took place on the podium in Grand Prix Poland in Bydgoszcz in 2010.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000" y="1384750"/>
            <a:ext cx="5420399" cy="29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05" y="564355"/>
            <a:ext cx="3696796" cy="4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430050" y="741125"/>
            <a:ext cx="1999500" cy="30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He was </a:t>
            </a:r>
            <a:r>
              <a:rPr lang="pl"/>
              <a:t>member of the Unia Tarnów club for 15 years </a:t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800" y="87100"/>
            <a:ext cx="248847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400" y="222075"/>
            <a:ext cx="3356726" cy="22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400" y="2455825"/>
            <a:ext cx="3711725" cy="24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430050" y="741125"/>
            <a:ext cx="1999500" cy="30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Now he is member of Unia Leszno. </a:t>
            </a:r>
            <a:r>
              <a:rPr lang="pl"/>
              <a:t> 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901" y="217700"/>
            <a:ext cx="4569274" cy="25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075" y="2782400"/>
            <a:ext cx="4112599" cy="20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Janusz Kołodziej was a member of national speedway team.</a:t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75" y="2251975"/>
            <a:ext cx="8747899" cy="13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