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Amatic SC" panose="020B0604020202020204" charset="-79"/>
      <p:regular r:id="rId10"/>
      <p:bold r:id="rId11"/>
    </p:embeddedFont>
    <p:embeddedFont>
      <p:font typeface="Source Code Pro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31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6555c54f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6555c54f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6555c54f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6555c54f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6555c54f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6555c54fe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6555c54f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6555c54f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6555c54f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6555c54f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6555c54f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6555c54f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5 places in Tarnów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Autor:Maciej Wilczyński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park strzelecki in Tarnów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Strzelecki Park  is a urban park in Tarnów, where is the mausoleum of Józef Bem. Also in park is old forest which is a natural monument. there is a educational path with stops at the most interesting plants.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6120" t="-100000" r="-106120"/>
          <a:stretch/>
        </p:blipFill>
        <p:spPr>
          <a:xfrm>
            <a:off x="0" y="0"/>
            <a:ext cx="768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4000" y="2656906"/>
            <a:ext cx="2999999" cy="199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park sanguszków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Sanguszko is a park where was residence of the Sanguszko magnates, the last owners of Tarnów, located in the Gumniska. In the park there are also a granary and two administrative buildings. The seat of the School of Economics and Horticulture in Tarnów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900" y="2934425"/>
            <a:ext cx="3556674" cy="220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3063" y="33151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50" y="3145406"/>
            <a:ext cx="2880450" cy="19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park Piaskówka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The park in Piaskówka was established in the years70. It was built on the site of a former sand mine. Now there plant many species of trees. Among the newly planted trees, gravel paths and benches appeared, and a mini-buffet and a small concert stage.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5" y="2806950"/>
            <a:ext cx="3030550" cy="20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4800" y="2806938"/>
            <a:ext cx="3030550" cy="227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400" y="2446025"/>
            <a:ext cx="2923600" cy="195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Saint Marcin Mountain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028700"/>
            <a:ext cx="8607300" cy="48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The name of the mountain (popularly known as Marcinka) comes from the historic church of St. Martin in  village of Zawada, which is the oldest church in Tarnów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925" y="2786575"/>
            <a:ext cx="4190074" cy="235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0300" y="2292899"/>
            <a:ext cx="2804925" cy="17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2900200"/>
            <a:ext cx="2994900" cy="22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solar system - waterfall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202124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The fountain has 28 meters in diameter and it seems to be  a solar system. In the center is representing the Sun, made by steel and glass and light inside. The planets rotate around their own axis</a:t>
            </a:r>
            <a:endParaRPr sz="210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0" y="2571750"/>
            <a:ext cx="3754724" cy="25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875" y="2792888"/>
            <a:ext cx="3041100" cy="22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thank you for your attention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On-screen Show (16:9)</PresentationFormat>
  <Paragraphs>14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Source Code Pro</vt:lpstr>
      <vt:lpstr>Arial</vt:lpstr>
      <vt:lpstr>Amatic SC</vt:lpstr>
      <vt:lpstr>Beach Day</vt:lpstr>
      <vt:lpstr>5 places in Tarnów</vt:lpstr>
      <vt:lpstr>park strzelecki in Tarnów</vt:lpstr>
      <vt:lpstr>park sanguszków</vt:lpstr>
      <vt:lpstr>park Piaskówka</vt:lpstr>
      <vt:lpstr>Saint Marcin Mountain  </vt:lpstr>
      <vt:lpstr>solar system - waterfall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places in Tarnów</dc:title>
  <cp:lastModifiedBy>Krzysztof Klich</cp:lastModifiedBy>
  <cp:revision>1</cp:revision>
  <dcterms:modified xsi:type="dcterms:W3CDTF">2020-11-01T19:26:37Z</dcterms:modified>
</cp:coreProperties>
</file>